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Raleway"/>
      <p:regular r:id="rId48"/>
      <p:bold r:id="rId49"/>
      <p:italic r:id="rId50"/>
      <p:boldItalic r:id="rId51"/>
    </p:embeddedFont>
    <p:embeddedFont>
      <p:font typeface="Proxima Nova"/>
      <p:regular r:id="rId52"/>
      <p:bold r:id="rId53"/>
      <p:italic r:id="rId54"/>
      <p:boldItalic r:id="rId55"/>
    </p:embeddedFont>
    <p:embeddedFont>
      <p:font typeface="Roboto Medium"/>
      <p:regular r:id="rId56"/>
      <p:bold r:id="rId57"/>
      <p:italic r:id="rId58"/>
      <p:boldItalic r:id="rId59"/>
    </p:embeddedFont>
    <p:embeddedFont>
      <p:font typeface="Amatic SC"/>
      <p:regular r:id="rId60"/>
      <p:bold r:id="rId61"/>
    </p:embeddedFont>
    <p:embeddedFont>
      <p:font typeface="Hind"/>
      <p:regular r:id="rId62"/>
      <p:bold r:id="rId63"/>
    </p:embeddedFont>
    <p:embeddedFont>
      <p:font typeface="Oxanium"/>
      <p:regular r:id="rId64"/>
      <p:bold r:id="rId65"/>
    </p:embeddedFont>
    <p:embeddedFont>
      <p:font typeface="Proxima Nova Semibold"/>
      <p:regular r:id="rId66"/>
      <p:bold r:id="rId67"/>
      <p:boldItalic r:id="rId68"/>
    </p:embeddedFont>
    <p:embeddedFont>
      <p:font typeface="Open Sans"/>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2B9F992-BEB1-4A8B-AC16-AD36F5FBE5CA}">
  <a:tblStyle styleId="{C2B9F992-BEB1-4A8B-AC16-AD36F5FBE5C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3BFB125-09AC-4DE8-A7CB-B136833DA1B5}"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aleway-regular.fntdata"/><Relationship Id="rId47" Type="http://schemas.openxmlformats.org/officeDocument/2006/relationships/slide" Target="slides/slide41.xml"/><Relationship Id="rId49" Type="http://schemas.openxmlformats.org/officeDocument/2006/relationships/font" Target="fonts/Raleway-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OpenSans-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OpenSans-italic.fntdata"/><Relationship Id="rId70" Type="http://schemas.openxmlformats.org/officeDocument/2006/relationships/font" Target="fonts/OpenSans-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Hind-regular.fntdata"/><Relationship Id="rId61" Type="http://schemas.openxmlformats.org/officeDocument/2006/relationships/font" Target="fonts/AmaticSC-bold.fntdata"/><Relationship Id="rId20" Type="http://schemas.openxmlformats.org/officeDocument/2006/relationships/slide" Target="slides/slide14.xml"/><Relationship Id="rId64" Type="http://schemas.openxmlformats.org/officeDocument/2006/relationships/font" Target="fonts/Oxanium-regular.fntdata"/><Relationship Id="rId63" Type="http://schemas.openxmlformats.org/officeDocument/2006/relationships/font" Target="fonts/Hind-bold.fntdata"/><Relationship Id="rId22" Type="http://schemas.openxmlformats.org/officeDocument/2006/relationships/slide" Target="slides/slide16.xml"/><Relationship Id="rId66" Type="http://schemas.openxmlformats.org/officeDocument/2006/relationships/font" Target="fonts/ProximaNovaSemibold-regular.fntdata"/><Relationship Id="rId21" Type="http://schemas.openxmlformats.org/officeDocument/2006/relationships/slide" Target="slides/slide15.xml"/><Relationship Id="rId65" Type="http://schemas.openxmlformats.org/officeDocument/2006/relationships/font" Target="fonts/Oxanium-bold.fntdata"/><Relationship Id="rId24" Type="http://schemas.openxmlformats.org/officeDocument/2006/relationships/slide" Target="slides/slide18.xml"/><Relationship Id="rId68" Type="http://schemas.openxmlformats.org/officeDocument/2006/relationships/font" Target="fonts/ProximaNovaSemibold-boldItalic.fntdata"/><Relationship Id="rId23" Type="http://schemas.openxmlformats.org/officeDocument/2006/relationships/slide" Target="slides/slide17.xml"/><Relationship Id="rId67" Type="http://schemas.openxmlformats.org/officeDocument/2006/relationships/font" Target="fonts/ProximaNovaSemibold-bold.fntdata"/><Relationship Id="rId60" Type="http://schemas.openxmlformats.org/officeDocument/2006/relationships/font" Target="fonts/AmaticSC-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OpenSans-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boldItalic.fntdata"/><Relationship Id="rId50" Type="http://schemas.openxmlformats.org/officeDocument/2006/relationships/font" Target="fonts/Raleway-italic.fntdata"/><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5.xml"/><Relationship Id="rId55" Type="http://schemas.openxmlformats.org/officeDocument/2006/relationships/font" Target="fonts/ProximaNova-boldItalic.fntdata"/><Relationship Id="rId10" Type="http://schemas.openxmlformats.org/officeDocument/2006/relationships/slide" Target="slides/slide4.xml"/><Relationship Id="rId54" Type="http://schemas.openxmlformats.org/officeDocument/2006/relationships/font" Target="fonts/ProximaNova-italic.fntdata"/><Relationship Id="rId13" Type="http://schemas.openxmlformats.org/officeDocument/2006/relationships/slide" Target="slides/slide7.xml"/><Relationship Id="rId57" Type="http://schemas.openxmlformats.org/officeDocument/2006/relationships/font" Target="fonts/RobotoMedium-bold.fntdata"/><Relationship Id="rId12" Type="http://schemas.openxmlformats.org/officeDocument/2006/relationships/slide" Target="slides/slide6.xml"/><Relationship Id="rId56" Type="http://schemas.openxmlformats.org/officeDocument/2006/relationships/font" Target="fonts/RobotoMedium-regular.fntdata"/><Relationship Id="rId15" Type="http://schemas.openxmlformats.org/officeDocument/2006/relationships/slide" Target="slides/slide9.xml"/><Relationship Id="rId59" Type="http://schemas.openxmlformats.org/officeDocument/2006/relationships/font" Target="fonts/RobotoMedium-boldItalic.fntdata"/><Relationship Id="rId14" Type="http://schemas.openxmlformats.org/officeDocument/2006/relationships/slide" Target="slides/slide8.xml"/><Relationship Id="rId58" Type="http://schemas.openxmlformats.org/officeDocument/2006/relationships/font" Target="fonts/RobotoMedium-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ff18b49f31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ff18b49f31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ff18b49f31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ff18b49f31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125d80b41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125d80b41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ff18b49f31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ff18b49f31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04a4cecd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04a4cecd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ff18b49f31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ff18b49f31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04a31f363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04a31f363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04a31f363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04a31f363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ff18b49f31_1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ff18b49f31_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125d80b41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125d80b41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0fb8bc67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0fb8bc67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125d80b419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125d80b419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ba98702052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ba98702052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f2b48e6acb_0_17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1f2b48e6acb_0_17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1f2b48e6acb_0_17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1f2b48e6acb_0_17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1f2b48e6acb_0_8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1f2b48e6acb_0_8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1f2b48e6acb_0_8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1f2b48e6acb_0_8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1f2b48e6acb_0_8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1f2b48e6acb_0_8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f2b48e6acb_0_8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1f2b48e6acb_0_8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f2b48e6acb_0_8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1f2b48e6acb_0_8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1f2b48e6acb_0_9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1f2b48e6acb_0_9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ff18b49f31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ff18b49f3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2" name="Shape 3572"/>
        <p:cNvGrpSpPr/>
        <p:nvPr/>
      </p:nvGrpSpPr>
      <p:grpSpPr>
        <a:xfrm>
          <a:off x="0" y="0"/>
          <a:ext cx="0" cy="0"/>
          <a:chOff x="0" y="0"/>
          <a:chExt cx="0" cy="0"/>
        </a:xfrm>
      </p:grpSpPr>
      <p:sp>
        <p:nvSpPr>
          <p:cNvPr id="3573" name="Google Shape;3573;g1f2b48e6acb_0_1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4" name="Google Shape;3574;g1f2b48e6acb_0_11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1" name="Shape 3991"/>
        <p:cNvGrpSpPr/>
        <p:nvPr/>
      </p:nvGrpSpPr>
      <p:grpSpPr>
        <a:xfrm>
          <a:off x="0" y="0"/>
          <a:ext cx="0" cy="0"/>
          <a:chOff x="0" y="0"/>
          <a:chExt cx="0" cy="0"/>
        </a:xfrm>
      </p:grpSpPr>
      <p:sp>
        <p:nvSpPr>
          <p:cNvPr id="3992" name="Google Shape;3992;g1f2b48e6acb_0_11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3" name="Google Shape;3993;g1f2b48e6acb_0_11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1" name="Shape 4161"/>
        <p:cNvGrpSpPr/>
        <p:nvPr/>
      </p:nvGrpSpPr>
      <p:grpSpPr>
        <a:xfrm>
          <a:off x="0" y="0"/>
          <a:ext cx="0" cy="0"/>
          <a:chOff x="0" y="0"/>
          <a:chExt cx="0" cy="0"/>
        </a:xfrm>
      </p:grpSpPr>
      <p:sp>
        <p:nvSpPr>
          <p:cNvPr id="4162" name="Google Shape;4162;g1f2b48e6acb_0_12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3" name="Google Shape;4163;g1f2b48e6acb_0_12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6" name="Shape 4566"/>
        <p:cNvGrpSpPr/>
        <p:nvPr/>
      </p:nvGrpSpPr>
      <p:grpSpPr>
        <a:xfrm>
          <a:off x="0" y="0"/>
          <a:ext cx="0" cy="0"/>
          <a:chOff x="0" y="0"/>
          <a:chExt cx="0" cy="0"/>
        </a:xfrm>
      </p:grpSpPr>
      <p:sp>
        <p:nvSpPr>
          <p:cNvPr id="4567" name="Google Shape;4567;g1f2b48e6acb_0_12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8" name="Google Shape;4568;g1f2b48e6acb_0_12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6" name="Shape 4946"/>
        <p:cNvGrpSpPr/>
        <p:nvPr/>
      </p:nvGrpSpPr>
      <p:grpSpPr>
        <a:xfrm>
          <a:off x="0" y="0"/>
          <a:ext cx="0" cy="0"/>
          <a:chOff x="0" y="0"/>
          <a:chExt cx="0" cy="0"/>
        </a:xfrm>
      </p:grpSpPr>
      <p:sp>
        <p:nvSpPr>
          <p:cNvPr id="4947" name="Google Shape;4947;g1f2b48e6acb_0_12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8" name="Google Shape;4948;g1f2b48e6acb_0_12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2" name="Shape 5372"/>
        <p:cNvGrpSpPr/>
        <p:nvPr/>
      </p:nvGrpSpPr>
      <p:grpSpPr>
        <a:xfrm>
          <a:off x="0" y="0"/>
          <a:ext cx="0" cy="0"/>
          <a:chOff x="0" y="0"/>
          <a:chExt cx="0" cy="0"/>
        </a:xfrm>
      </p:grpSpPr>
      <p:sp>
        <p:nvSpPr>
          <p:cNvPr id="5373" name="Google Shape;5373;g1f2b48e6acb_0_13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4" name="Google Shape;5374;g1f2b48e6acb_0_13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3" name="Shape 5733"/>
        <p:cNvGrpSpPr/>
        <p:nvPr/>
      </p:nvGrpSpPr>
      <p:grpSpPr>
        <a:xfrm>
          <a:off x="0" y="0"/>
          <a:ext cx="0" cy="0"/>
          <a:chOff x="0" y="0"/>
          <a:chExt cx="0" cy="0"/>
        </a:xfrm>
      </p:grpSpPr>
      <p:sp>
        <p:nvSpPr>
          <p:cNvPr id="5734" name="Google Shape;5734;g1f2b48e6acb_0_13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5" name="Google Shape;5735;g1f2b48e6acb_0_13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3" name="Shape 6243"/>
        <p:cNvGrpSpPr/>
        <p:nvPr/>
      </p:nvGrpSpPr>
      <p:grpSpPr>
        <a:xfrm>
          <a:off x="0" y="0"/>
          <a:ext cx="0" cy="0"/>
          <a:chOff x="0" y="0"/>
          <a:chExt cx="0" cy="0"/>
        </a:xfrm>
      </p:grpSpPr>
      <p:sp>
        <p:nvSpPr>
          <p:cNvPr id="6244" name="Google Shape;6244;g1f2b48e6acb_0_14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5" name="Google Shape;6245;g1f2b48e6acb_0_14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3" name="Shape 6863"/>
        <p:cNvGrpSpPr/>
        <p:nvPr/>
      </p:nvGrpSpPr>
      <p:grpSpPr>
        <a:xfrm>
          <a:off x="0" y="0"/>
          <a:ext cx="0" cy="0"/>
          <a:chOff x="0" y="0"/>
          <a:chExt cx="0" cy="0"/>
        </a:xfrm>
      </p:grpSpPr>
      <p:sp>
        <p:nvSpPr>
          <p:cNvPr id="6864" name="Google Shape;6864;g1f2b48e6acb_0_14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5" name="Google Shape;6865;g1f2b48e6acb_0_14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7" name="Shape 7457"/>
        <p:cNvGrpSpPr/>
        <p:nvPr/>
      </p:nvGrpSpPr>
      <p:grpSpPr>
        <a:xfrm>
          <a:off x="0" y="0"/>
          <a:ext cx="0" cy="0"/>
          <a:chOff x="0" y="0"/>
          <a:chExt cx="0" cy="0"/>
        </a:xfrm>
      </p:grpSpPr>
      <p:sp>
        <p:nvSpPr>
          <p:cNvPr id="7458" name="Google Shape;7458;g1f2b48e6acb_0_15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9" name="Google Shape;7459;g1f2b48e6acb_0_15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125d80b41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125d80b41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8" name="Shape 7778"/>
        <p:cNvGrpSpPr/>
        <p:nvPr/>
      </p:nvGrpSpPr>
      <p:grpSpPr>
        <a:xfrm>
          <a:off x="0" y="0"/>
          <a:ext cx="0" cy="0"/>
          <a:chOff x="0" y="0"/>
          <a:chExt cx="0" cy="0"/>
        </a:xfrm>
      </p:grpSpPr>
      <p:sp>
        <p:nvSpPr>
          <p:cNvPr id="7779" name="Google Shape;7779;g1f2b48e6acb_0_15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0" name="Google Shape;7780;g1f2b48e6acb_0_15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6" name="Shape 8086"/>
        <p:cNvGrpSpPr/>
        <p:nvPr/>
      </p:nvGrpSpPr>
      <p:grpSpPr>
        <a:xfrm>
          <a:off x="0" y="0"/>
          <a:ext cx="0" cy="0"/>
          <a:chOff x="0" y="0"/>
          <a:chExt cx="0" cy="0"/>
        </a:xfrm>
      </p:grpSpPr>
      <p:sp>
        <p:nvSpPr>
          <p:cNvPr id="8087" name="Google Shape;8087;g1f2b48e6acb_0_17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8" name="Google Shape;8088;g1f2b48e6acb_0_17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3376c313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3376c313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0860aa5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10860aa5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125d80b41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125d80b41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125d80b41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125d80b41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125d80b41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125d80b41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9.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9.png"/><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8.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8.pn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hyperlink" Target="https://bit.ly/3A1uf1Q" TargetMode="External"/><Relationship Id="rId6" Type="http://schemas.openxmlformats.org/officeDocument/2006/relationships/hyperlink" Target="http://bit.ly/2TyoMsr" TargetMode="External"/><Relationship Id="rId7"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8.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26.png"/><Relationship Id="rId5"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59650" y="-53025"/>
            <a:ext cx="9279600" cy="5256300"/>
          </a:xfrm>
          <a:prstGeom prst="rect">
            <a:avLst/>
          </a:prstGeom>
          <a:gradFill>
            <a:gsLst>
              <a:gs pos="0">
                <a:srgbClr val="7920B8"/>
              </a:gs>
              <a:gs pos="100000">
                <a:srgbClr val="2F1045"/>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10" name="Google Shape;10;p2"/>
          <p:cNvSpPr txBox="1"/>
          <p:nvPr>
            <p:ph type="ctrTitle"/>
          </p:nvPr>
        </p:nvSpPr>
        <p:spPr>
          <a:xfrm>
            <a:off x="974900" y="1441738"/>
            <a:ext cx="6833100" cy="19173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rgbClr val="191919"/>
              </a:buClr>
              <a:buSzPts val="5200"/>
              <a:buNone/>
              <a:defRPr sz="5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974900" y="3399888"/>
            <a:ext cx="4521000" cy="40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5909132" y="534999"/>
            <a:ext cx="3475918" cy="5620338"/>
            <a:chOff x="5909132" y="534999"/>
            <a:chExt cx="3475918" cy="5620338"/>
          </a:xfrm>
        </p:grpSpPr>
        <p:grpSp>
          <p:nvGrpSpPr>
            <p:cNvPr id="13" name="Google Shape;13;p2"/>
            <p:cNvGrpSpPr/>
            <p:nvPr/>
          </p:nvGrpSpPr>
          <p:grpSpPr>
            <a:xfrm>
              <a:off x="5909132" y="3487469"/>
              <a:ext cx="2773543" cy="2667868"/>
              <a:chOff x="5909132" y="3487469"/>
              <a:chExt cx="2773543" cy="2667868"/>
            </a:xfrm>
          </p:grpSpPr>
          <p:pic>
            <p:nvPicPr>
              <p:cNvPr id="14" name="Google Shape;14;p2"/>
              <p:cNvPicPr preferRelativeResize="0"/>
              <p:nvPr/>
            </p:nvPicPr>
            <p:blipFill>
              <a:blip r:embed="rId2">
                <a:alphaModFix/>
              </a:blip>
              <a:stretch>
                <a:fillRect/>
              </a:stretch>
            </p:blipFill>
            <p:spPr>
              <a:xfrm>
                <a:off x="7774900" y="3487469"/>
                <a:ext cx="907775" cy="907788"/>
              </a:xfrm>
              <a:prstGeom prst="rect">
                <a:avLst/>
              </a:prstGeom>
              <a:noFill/>
              <a:ln>
                <a:noFill/>
              </a:ln>
            </p:spPr>
          </p:pic>
          <p:pic>
            <p:nvPicPr>
              <p:cNvPr id="15" name="Google Shape;15;p2"/>
              <p:cNvPicPr preferRelativeResize="0"/>
              <p:nvPr/>
            </p:nvPicPr>
            <p:blipFill>
              <a:blip r:embed="rId3">
                <a:alphaModFix amt="32000"/>
              </a:blip>
              <a:stretch>
                <a:fillRect/>
              </a:stretch>
            </p:blipFill>
            <p:spPr>
              <a:xfrm>
                <a:off x="5909132" y="3955138"/>
                <a:ext cx="2200136" cy="2200200"/>
              </a:xfrm>
              <a:prstGeom prst="rect">
                <a:avLst/>
              </a:prstGeom>
              <a:noFill/>
              <a:ln>
                <a:noFill/>
              </a:ln>
            </p:spPr>
          </p:pic>
        </p:grpSp>
        <p:pic>
          <p:nvPicPr>
            <p:cNvPr id="16" name="Google Shape;16;p2"/>
            <p:cNvPicPr preferRelativeResize="0"/>
            <p:nvPr/>
          </p:nvPicPr>
          <p:blipFill>
            <a:blip r:embed="rId4">
              <a:alphaModFix/>
            </a:blip>
            <a:stretch>
              <a:fillRect/>
            </a:stretch>
          </p:blipFill>
          <p:spPr>
            <a:xfrm>
              <a:off x="6767874" y="534999"/>
              <a:ext cx="2617176" cy="1292635"/>
            </a:xfrm>
            <a:prstGeom prst="rect">
              <a:avLst/>
            </a:prstGeom>
            <a:noFill/>
            <a:ln>
              <a:noFill/>
            </a:ln>
          </p:spPr>
        </p:pic>
      </p:grpSp>
      <p:grpSp>
        <p:nvGrpSpPr>
          <p:cNvPr id="17" name="Google Shape;17;p2"/>
          <p:cNvGrpSpPr/>
          <p:nvPr/>
        </p:nvGrpSpPr>
        <p:grpSpPr>
          <a:xfrm>
            <a:off x="455300" y="543298"/>
            <a:ext cx="7751137" cy="4341171"/>
            <a:chOff x="455300" y="543298"/>
            <a:chExt cx="7751137" cy="4341171"/>
          </a:xfrm>
        </p:grpSpPr>
        <p:pic>
          <p:nvPicPr>
            <p:cNvPr id="18" name="Google Shape;18;p2"/>
            <p:cNvPicPr preferRelativeResize="0"/>
            <p:nvPr/>
          </p:nvPicPr>
          <p:blipFill>
            <a:blip r:embed="rId5">
              <a:alphaModFix/>
            </a:blip>
            <a:stretch>
              <a:fillRect/>
            </a:stretch>
          </p:blipFill>
          <p:spPr>
            <a:xfrm>
              <a:off x="455300" y="543298"/>
              <a:ext cx="519600" cy="519564"/>
            </a:xfrm>
            <a:prstGeom prst="rect">
              <a:avLst/>
            </a:prstGeom>
            <a:noFill/>
            <a:ln>
              <a:noFill/>
            </a:ln>
          </p:spPr>
        </p:pic>
        <p:pic>
          <p:nvPicPr>
            <p:cNvPr id="19" name="Google Shape;19;p2"/>
            <p:cNvPicPr preferRelativeResize="0"/>
            <p:nvPr/>
          </p:nvPicPr>
          <p:blipFill>
            <a:blip r:embed="rId6">
              <a:alphaModFix/>
            </a:blip>
            <a:stretch>
              <a:fillRect/>
            </a:stretch>
          </p:blipFill>
          <p:spPr>
            <a:xfrm>
              <a:off x="7027437" y="3703430"/>
              <a:ext cx="1179000" cy="1181040"/>
            </a:xfrm>
            <a:prstGeom prst="rect">
              <a:avLst/>
            </a:prstGeom>
            <a:noFill/>
            <a:ln>
              <a:noFill/>
            </a:ln>
          </p:spPr>
        </p:pic>
      </p:gr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8" name="Shape 78"/>
        <p:cNvGrpSpPr/>
        <p:nvPr/>
      </p:nvGrpSpPr>
      <p:grpSpPr>
        <a:xfrm>
          <a:off x="0" y="0"/>
          <a:ext cx="0" cy="0"/>
          <a:chOff x="0" y="0"/>
          <a:chExt cx="0" cy="0"/>
        </a:xfrm>
      </p:grpSpPr>
      <p:sp>
        <p:nvSpPr>
          <p:cNvPr id="79" name="Google Shape;79;p11"/>
          <p:cNvSpPr/>
          <p:nvPr/>
        </p:nvSpPr>
        <p:spPr>
          <a:xfrm>
            <a:off x="-59650" y="-53025"/>
            <a:ext cx="9279600" cy="5256300"/>
          </a:xfrm>
          <a:prstGeom prst="rect">
            <a:avLst/>
          </a:prstGeom>
          <a:gradFill>
            <a:gsLst>
              <a:gs pos="0">
                <a:srgbClr val="7920B8"/>
              </a:gs>
              <a:gs pos="100000">
                <a:srgbClr val="2F1045"/>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80" name="Google Shape;80;p11"/>
          <p:cNvSpPr txBox="1"/>
          <p:nvPr>
            <p:ph hasCustomPrompt="1" type="title"/>
          </p:nvPr>
        </p:nvSpPr>
        <p:spPr>
          <a:xfrm>
            <a:off x="715100" y="1798013"/>
            <a:ext cx="4000500" cy="12039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b="0" sz="72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1" name="Google Shape;81;p11"/>
          <p:cNvSpPr txBox="1"/>
          <p:nvPr>
            <p:ph idx="1" type="subTitle"/>
          </p:nvPr>
        </p:nvSpPr>
        <p:spPr>
          <a:xfrm>
            <a:off x="715100" y="2902387"/>
            <a:ext cx="4000500" cy="44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82" name="Google Shape;82;p11"/>
          <p:cNvGrpSpPr/>
          <p:nvPr/>
        </p:nvGrpSpPr>
        <p:grpSpPr>
          <a:xfrm>
            <a:off x="3981453" y="-762000"/>
            <a:ext cx="5363948" cy="6809273"/>
            <a:chOff x="3981453" y="-762000"/>
            <a:chExt cx="5363948" cy="6809273"/>
          </a:xfrm>
        </p:grpSpPr>
        <p:pic>
          <p:nvPicPr>
            <p:cNvPr id="83" name="Google Shape;83;p11"/>
            <p:cNvPicPr preferRelativeResize="0"/>
            <p:nvPr/>
          </p:nvPicPr>
          <p:blipFill>
            <a:blip r:embed="rId2">
              <a:alphaModFix/>
            </a:blip>
            <a:stretch>
              <a:fillRect/>
            </a:stretch>
          </p:blipFill>
          <p:spPr>
            <a:xfrm>
              <a:off x="6333623" y="1827998"/>
              <a:ext cx="3011778" cy="1487500"/>
            </a:xfrm>
            <a:prstGeom prst="rect">
              <a:avLst/>
            </a:prstGeom>
            <a:noFill/>
            <a:ln>
              <a:noFill/>
            </a:ln>
          </p:spPr>
        </p:pic>
        <p:pic>
          <p:nvPicPr>
            <p:cNvPr id="84" name="Google Shape;84;p11"/>
            <p:cNvPicPr preferRelativeResize="0"/>
            <p:nvPr/>
          </p:nvPicPr>
          <p:blipFill>
            <a:blip r:embed="rId3">
              <a:alphaModFix/>
            </a:blip>
            <a:stretch>
              <a:fillRect/>
            </a:stretch>
          </p:blipFill>
          <p:spPr>
            <a:xfrm flipH="1" rot="10800000">
              <a:off x="3981453" y="-762000"/>
              <a:ext cx="1943098" cy="1943100"/>
            </a:xfrm>
            <a:prstGeom prst="rect">
              <a:avLst/>
            </a:prstGeom>
            <a:noFill/>
            <a:ln>
              <a:noFill/>
            </a:ln>
          </p:spPr>
        </p:pic>
        <p:pic>
          <p:nvPicPr>
            <p:cNvPr id="85" name="Google Shape;85;p11"/>
            <p:cNvPicPr preferRelativeResize="0"/>
            <p:nvPr/>
          </p:nvPicPr>
          <p:blipFill>
            <a:blip r:embed="rId4">
              <a:alphaModFix amt="44000"/>
            </a:blip>
            <a:stretch>
              <a:fillRect/>
            </a:stretch>
          </p:blipFill>
          <p:spPr>
            <a:xfrm flipH="1">
              <a:off x="5183801" y="4271273"/>
              <a:ext cx="1776000" cy="1776000"/>
            </a:xfrm>
            <a:prstGeom prst="rect">
              <a:avLst/>
            </a:prstGeom>
            <a:noFill/>
            <a:ln>
              <a:noFill/>
            </a:ln>
          </p:spPr>
        </p:pic>
        <p:pic>
          <p:nvPicPr>
            <p:cNvPr id="86" name="Google Shape;86;p11"/>
            <p:cNvPicPr preferRelativeResize="0"/>
            <p:nvPr/>
          </p:nvPicPr>
          <p:blipFill>
            <a:blip r:embed="rId5">
              <a:alphaModFix amt="26000"/>
            </a:blip>
            <a:stretch>
              <a:fillRect/>
            </a:stretch>
          </p:blipFill>
          <p:spPr>
            <a:xfrm flipH="1">
              <a:off x="5695325" y="4782156"/>
              <a:ext cx="753054" cy="754279"/>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7" name="Shape 8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88" name="Shape 88"/>
        <p:cNvGrpSpPr/>
        <p:nvPr/>
      </p:nvGrpSpPr>
      <p:grpSpPr>
        <a:xfrm>
          <a:off x="0" y="0"/>
          <a:ext cx="0" cy="0"/>
          <a:chOff x="0" y="0"/>
          <a:chExt cx="0" cy="0"/>
        </a:xfrm>
      </p:grpSpPr>
      <p:sp>
        <p:nvSpPr>
          <p:cNvPr id="89" name="Google Shape;89;p13"/>
          <p:cNvSpPr/>
          <p:nvPr/>
        </p:nvSpPr>
        <p:spPr>
          <a:xfrm>
            <a:off x="-59650" y="-53025"/>
            <a:ext cx="9279600" cy="5256300"/>
          </a:xfrm>
          <a:prstGeom prst="rect">
            <a:avLst/>
          </a:prstGeom>
          <a:gradFill>
            <a:gsLst>
              <a:gs pos="0">
                <a:srgbClr val="7920B8"/>
              </a:gs>
              <a:gs pos="100000">
                <a:srgbClr val="2F1045"/>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90" name="Google Shape;9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1" name="Google Shape;91;p13"/>
          <p:cNvSpPr txBox="1"/>
          <p:nvPr>
            <p:ph hasCustomPrompt="1" idx="2" type="title"/>
          </p:nvPr>
        </p:nvSpPr>
        <p:spPr>
          <a:xfrm>
            <a:off x="1069970" y="1665308"/>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0" sz="1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hasCustomPrompt="1" idx="3" type="title"/>
          </p:nvPr>
        </p:nvSpPr>
        <p:spPr>
          <a:xfrm>
            <a:off x="1069970" y="3214566"/>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0" sz="1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p:nvPr>
            <p:ph hasCustomPrompt="1" idx="4" type="title"/>
          </p:nvPr>
        </p:nvSpPr>
        <p:spPr>
          <a:xfrm>
            <a:off x="3565348" y="1665308"/>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0" sz="1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p:nvPr>
            <p:ph hasCustomPrompt="1" idx="5" type="title"/>
          </p:nvPr>
        </p:nvSpPr>
        <p:spPr>
          <a:xfrm>
            <a:off x="3565348" y="3214566"/>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0" sz="1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p:nvPr>
            <p:ph hasCustomPrompt="1" idx="6" type="title"/>
          </p:nvPr>
        </p:nvSpPr>
        <p:spPr>
          <a:xfrm>
            <a:off x="6060725" y="1665308"/>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0" sz="1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p:nvPr>
            <p:ph hasCustomPrompt="1" idx="7" type="title"/>
          </p:nvPr>
        </p:nvSpPr>
        <p:spPr>
          <a:xfrm>
            <a:off x="6060725" y="3214566"/>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0" sz="1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p:nvPr>
            <p:ph idx="1" type="subTitle"/>
          </p:nvPr>
        </p:nvSpPr>
        <p:spPr>
          <a:xfrm>
            <a:off x="1069970" y="2017525"/>
            <a:ext cx="20133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Oxanium"/>
                <a:ea typeface="Oxanium"/>
                <a:cs typeface="Oxanium"/>
                <a:sym typeface="Oxanium"/>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8" name="Google Shape;98;p13"/>
          <p:cNvSpPr txBox="1"/>
          <p:nvPr>
            <p:ph idx="8" type="subTitle"/>
          </p:nvPr>
        </p:nvSpPr>
        <p:spPr>
          <a:xfrm>
            <a:off x="3565348" y="2017525"/>
            <a:ext cx="20133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Oxanium"/>
                <a:ea typeface="Oxanium"/>
                <a:cs typeface="Oxanium"/>
                <a:sym typeface="Oxanium"/>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9" name="Google Shape;99;p13"/>
          <p:cNvSpPr txBox="1"/>
          <p:nvPr>
            <p:ph idx="9" type="subTitle"/>
          </p:nvPr>
        </p:nvSpPr>
        <p:spPr>
          <a:xfrm>
            <a:off x="6060725" y="2017525"/>
            <a:ext cx="20133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Oxanium"/>
                <a:ea typeface="Oxanium"/>
                <a:cs typeface="Oxanium"/>
                <a:sym typeface="Oxanium"/>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0" name="Google Shape;100;p13"/>
          <p:cNvSpPr txBox="1"/>
          <p:nvPr>
            <p:ph idx="13" type="subTitle"/>
          </p:nvPr>
        </p:nvSpPr>
        <p:spPr>
          <a:xfrm>
            <a:off x="1069970" y="3566925"/>
            <a:ext cx="20133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Oxanium"/>
                <a:ea typeface="Oxanium"/>
                <a:cs typeface="Oxanium"/>
                <a:sym typeface="Oxanium"/>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1" name="Google Shape;101;p13"/>
          <p:cNvSpPr txBox="1"/>
          <p:nvPr>
            <p:ph idx="14" type="subTitle"/>
          </p:nvPr>
        </p:nvSpPr>
        <p:spPr>
          <a:xfrm>
            <a:off x="3565348" y="3566925"/>
            <a:ext cx="20133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Oxanium"/>
                <a:ea typeface="Oxanium"/>
                <a:cs typeface="Oxanium"/>
                <a:sym typeface="Oxanium"/>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2" name="Google Shape;102;p13"/>
          <p:cNvSpPr txBox="1"/>
          <p:nvPr>
            <p:ph idx="15" type="subTitle"/>
          </p:nvPr>
        </p:nvSpPr>
        <p:spPr>
          <a:xfrm>
            <a:off x="6060725" y="3566925"/>
            <a:ext cx="20133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Oxanium"/>
                <a:ea typeface="Oxanium"/>
                <a:cs typeface="Oxanium"/>
                <a:sym typeface="Oxanium"/>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grpSp>
        <p:nvGrpSpPr>
          <p:cNvPr id="103" name="Google Shape;103;p13"/>
          <p:cNvGrpSpPr/>
          <p:nvPr/>
        </p:nvGrpSpPr>
        <p:grpSpPr>
          <a:xfrm>
            <a:off x="-592713" y="385525"/>
            <a:ext cx="10587375" cy="5084900"/>
            <a:chOff x="-592713" y="385525"/>
            <a:chExt cx="10587375" cy="5084900"/>
          </a:xfrm>
        </p:grpSpPr>
        <p:pic>
          <p:nvPicPr>
            <p:cNvPr id="104" name="Google Shape;104;p13"/>
            <p:cNvPicPr preferRelativeResize="0"/>
            <p:nvPr/>
          </p:nvPicPr>
          <p:blipFill>
            <a:blip r:embed="rId2">
              <a:alphaModFix/>
            </a:blip>
            <a:stretch>
              <a:fillRect/>
            </a:stretch>
          </p:blipFill>
          <p:spPr>
            <a:xfrm>
              <a:off x="220525" y="4481275"/>
              <a:ext cx="989150" cy="989150"/>
            </a:xfrm>
            <a:prstGeom prst="rect">
              <a:avLst/>
            </a:prstGeom>
            <a:noFill/>
            <a:ln>
              <a:noFill/>
            </a:ln>
          </p:spPr>
        </p:pic>
        <p:pic>
          <p:nvPicPr>
            <p:cNvPr id="105" name="Google Shape;105;p13"/>
            <p:cNvPicPr preferRelativeResize="0"/>
            <p:nvPr/>
          </p:nvPicPr>
          <p:blipFill>
            <a:blip r:embed="rId3">
              <a:alphaModFix/>
            </a:blip>
            <a:stretch>
              <a:fillRect/>
            </a:stretch>
          </p:blipFill>
          <p:spPr>
            <a:xfrm>
              <a:off x="-592713" y="3366000"/>
              <a:ext cx="1354975" cy="1354975"/>
            </a:xfrm>
            <a:prstGeom prst="rect">
              <a:avLst/>
            </a:prstGeom>
            <a:noFill/>
            <a:ln>
              <a:noFill/>
            </a:ln>
          </p:spPr>
        </p:pic>
        <p:pic>
          <p:nvPicPr>
            <p:cNvPr id="106" name="Google Shape;106;p13"/>
            <p:cNvPicPr preferRelativeResize="0"/>
            <p:nvPr/>
          </p:nvPicPr>
          <p:blipFill>
            <a:blip r:embed="rId2">
              <a:alphaModFix/>
            </a:blip>
            <a:stretch>
              <a:fillRect/>
            </a:stretch>
          </p:blipFill>
          <p:spPr>
            <a:xfrm>
              <a:off x="8162200" y="385525"/>
              <a:ext cx="989150" cy="989150"/>
            </a:xfrm>
            <a:prstGeom prst="rect">
              <a:avLst/>
            </a:prstGeom>
            <a:noFill/>
            <a:ln>
              <a:noFill/>
            </a:ln>
          </p:spPr>
        </p:pic>
        <p:pic>
          <p:nvPicPr>
            <p:cNvPr id="107" name="Google Shape;107;p13"/>
            <p:cNvPicPr preferRelativeResize="0"/>
            <p:nvPr/>
          </p:nvPicPr>
          <p:blipFill>
            <a:blip r:embed="rId3">
              <a:alphaModFix/>
            </a:blip>
            <a:stretch>
              <a:fillRect/>
            </a:stretch>
          </p:blipFill>
          <p:spPr>
            <a:xfrm>
              <a:off x="8639687" y="1110162"/>
              <a:ext cx="1354975" cy="1354975"/>
            </a:xfrm>
            <a:prstGeom prst="rect">
              <a:avLst/>
            </a:prstGeom>
            <a:noFill/>
            <a:ln>
              <a:noFill/>
            </a:ln>
          </p:spPr>
        </p:pic>
      </p:grpSp>
      <p:grpSp>
        <p:nvGrpSpPr>
          <p:cNvPr id="108" name="Google Shape;108;p13"/>
          <p:cNvGrpSpPr/>
          <p:nvPr/>
        </p:nvGrpSpPr>
        <p:grpSpPr>
          <a:xfrm>
            <a:off x="491294" y="678625"/>
            <a:ext cx="8366956" cy="4521025"/>
            <a:chOff x="491294" y="678625"/>
            <a:chExt cx="8366956" cy="4521025"/>
          </a:xfrm>
        </p:grpSpPr>
        <p:pic>
          <p:nvPicPr>
            <p:cNvPr id="109" name="Google Shape;109;p13"/>
            <p:cNvPicPr preferRelativeResize="0"/>
            <p:nvPr/>
          </p:nvPicPr>
          <p:blipFill>
            <a:blip r:embed="rId4">
              <a:alphaModFix/>
            </a:blip>
            <a:stretch>
              <a:fillRect/>
            </a:stretch>
          </p:blipFill>
          <p:spPr>
            <a:xfrm>
              <a:off x="8455275" y="678625"/>
              <a:ext cx="402975" cy="402950"/>
            </a:xfrm>
            <a:prstGeom prst="rect">
              <a:avLst/>
            </a:prstGeom>
            <a:noFill/>
            <a:ln>
              <a:noFill/>
            </a:ln>
          </p:spPr>
        </p:pic>
        <p:pic>
          <p:nvPicPr>
            <p:cNvPr id="110" name="Google Shape;110;p13"/>
            <p:cNvPicPr preferRelativeResize="0"/>
            <p:nvPr/>
          </p:nvPicPr>
          <p:blipFill>
            <a:blip r:embed="rId4">
              <a:alphaModFix/>
            </a:blip>
            <a:stretch>
              <a:fillRect/>
            </a:stretch>
          </p:blipFill>
          <p:spPr>
            <a:xfrm>
              <a:off x="491294" y="4752050"/>
              <a:ext cx="447616" cy="447600"/>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1" name="Shape 111"/>
        <p:cNvGrpSpPr/>
        <p:nvPr/>
      </p:nvGrpSpPr>
      <p:grpSpPr>
        <a:xfrm>
          <a:off x="0" y="0"/>
          <a:ext cx="0" cy="0"/>
          <a:chOff x="0" y="0"/>
          <a:chExt cx="0" cy="0"/>
        </a:xfrm>
      </p:grpSpPr>
      <p:sp>
        <p:nvSpPr>
          <p:cNvPr id="112" name="Google Shape;112;p14"/>
          <p:cNvSpPr/>
          <p:nvPr/>
        </p:nvSpPr>
        <p:spPr>
          <a:xfrm>
            <a:off x="-59650" y="-53025"/>
            <a:ext cx="9279600" cy="5256300"/>
          </a:xfrm>
          <a:prstGeom prst="rect">
            <a:avLst/>
          </a:prstGeom>
          <a:gradFill>
            <a:gsLst>
              <a:gs pos="0">
                <a:srgbClr val="7920B8"/>
              </a:gs>
              <a:gs pos="100000">
                <a:srgbClr val="2F1045"/>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113" name="Google Shape;113;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14" name="Google Shape;114;p14"/>
          <p:cNvGrpSpPr/>
          <p:nvPr/>
        </p:nvGrpSpPr>
        <p:grpSpPr>
          <a:xfrm>
            <a:off x="6162663" y="-691600"/>
            <a:ext cx="1776000" cy="1776000"/>
            <a:chOff x="6162663" y="-691600"/>
            <a:chExt cx="1776000" cy="1776000"/>
          </a:xfrm>
        </p:grpSpPr>
        <p:pic>
          <p:nvPicPr>
            <p:cNvPr id="115" name="Google Shape;115;p14"/>
            <p:cNvPicPr preferRelativeResize="0"/>
            <p:nvPr/>
          </p:nvPicPr>
          <p:blipFill>
            <a:blip r:embed="rId2">
              <a:alphaModFix amt="26000"/>
            </a:blip>
            <a:stretch>
              <a:fillRect/>
            </a:stretch>
          </p:blipFill>
          <p:spPr>
            <a:xfrm rot="10800000">
              <a:off x="6674187" y="-180761"/>
              <a:ext cx="753054" cy="754279"/>
            </a:xfrm>
            <a:prstGeom prst="rect">
              <a:avLst/>
            </a:prstGeom>
            <a:noFill/>
            <a:ln>
              <a:noFill/>
            </a:ln>
          </p:spPr>
        </p:pic>
        <p:pic>
          <p:nvPicPr>
            <p:cNvPr id="116" name="Google Shape;116;p14"/>
            <p:cNvPicPr preferRelativeResize="0"/>
            <p:nvPr/>
          </p:nvPicPr>
          <p:blipFill>
            <a:blip r:embed="rId3">
              <a:alphaModFix amt="44000"/>
            </a:blip>
            <a:stretch>
              <a:fillRect/>
            </a:stretch>
          </p:blipFill>
          <p:spPr>
            <a:xfrm rot="10800000">
              <a:off x="6162663" y="-691600"/>
              <a:ext cx="1776000" cy="1776000"/>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17" name="Shape 117"/>
        <p:cNvGrpSpPr/>
        <p:nvPr/>
      </p:nvGrpSpPr>
      <p:grpSpPr>
        <a:xfrm>
          <a:off x="0" y="0"/>
          <a:ext cx="0" cy="0"/>
          <a:chOff x="0" y="0"/>
          <a:chExt cx="0" cy="0"/>
        </a:xfrm>
      </p:grpSpPr>
      <p:sp>
        <p:nvSpPr>
          <p:cNvPr id="118" name="Google Shape;118;p15"/>
          <p:cNvSpPr/>
          <p:nvPr/>
        </p:nvSpPr>
        <p:spPr>
          <a:xfrm>
            <a:off x="-59650" y="-53025"/>
            <a:ext cx="9279600" cy="5256300"/>
          </a:xfrm>
          <a:prstGeom prst="rect">
            <a:avLst/>
          </a:prstGeom>
          <a:gradFill>
            <a:gsLst>
              <a:gs pos="0">
                <a:srgbClr val="7920B8"/>
              </a:gs>
              <a:gs pos="100000">
                <a:srgbClr val="2F1045"/>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119" name="Google Shape;119;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20" name="Google Shape;120;p15"/>
          <p:cNvPicPr preferRelativeResize="0"/>
          <p:nvPr/>
        </p:nvPicPr>
        <p:blipFill>
          <a:blip r:embed="rId2">
            <a:alphaModFix/>
          </a:blip>
          <a:stretch>
            <a:fillRect/>
          </a:stretch>
        </p:blipFill>
        <p:spPr>
          <a:xfrm flipH="1">
            <a:off x="7296339" y="445020"/>
            <a:ext cx="1998420" cy="5727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121" name="Shape 121"/>
        <p:cNvGrpSpPr/>
        <p:nvPr/>
      </p:nvGrpSpPr>
      <p:grpSpPr>
        <a:xfrm>
          <a:off x="0" y="0"/>
          <a:ext cx="0" cy="0"/>
          <a:chOff x="0" y="0"/>
          <a:chExt cx="0" cy="0"/>
        </a:xfrm>
      </p:grpSpPr>
      <p:sp>
        <p:nvSpPr>
          <p:cNvPr id="122" name="Google Shape;122;p16"/>
          <p:cNvSpPr/>
          <p:nvPr/>
        </p:nvSpPr>
        <p:spPr>
          <a:xfrm>
            <a:off x="-59650" y="-53025"/>
            <a:ext cx="9279600" cy="5256300"/>
          </a:xfrm>
          <a:prstGeom prst="rect">
            <a:avLst/>
          </a:prstGeom>
          <a:gradFill>
            <a:gsLst>
              <a:gs pos="0">
                <a:srgbClr val="7920B8"/>
              </a:gs>
              <a:gs pos="100000">
                <a:srgbClr val="2F1045"/>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123" name="Google Shape;123;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24" name="Google Shape;124;p16"/>
          <p:cNvGrpSpPr/>
          <p:nvPr/>
        </p:nvGrpSpPr>
        <p:grpSpPr>
          <a:xfrm>
            <a:off x="2026902" y="1936307"/>
            <a:ext cx="6655775" cy="3722852"/>
            <a:chOff x="2026902" y="1936307"/>
            <a:chExt cx="6655775" cy="3722852"/>
          </a:xfrm>
        </p:grpSpPr>
        <p:pic>
          <p:nvPicPr>
            <p:cNvPr id="125" name="Google Shape;125;p16"/>
            <p:cNvPicPr preferRelativeResize="0"/>
            <p:nvPr/>
          </p:nvPicPr>
          <p:blipFill>
            <a:blip r:embed="rId2">
              <a:alphaModFix amt="44000"/>
            </a:blip>
            <a:stretch>
              <a:fillRect/>
            </a:stretch>
          </p:blipFill>
          <p:spPr>
            <a:xfrm>
              <a:off x="7774902" y="1936307"/>
              <a:ext cx="907775" cy="907790"/>
            </a:xfrm>
            <a:prstGeom prst="rect">
              <a:avLst/>
            </a:prstGeom>
            <a:noFill/>
            <a:ln>
              <a:noFill/>
            </a:ln>
          </p:spPr>
        </p:pic>
        <p:pic>
          <p:nvPicPr>
            <p:cNvPr id="126" name="Google Shape;126;p16"/>
            <p:cNvPicPr preferRelativeResize="0"/>
            <p:nvPr/>
          </p:nvPicPr>
          <p:blipFill>
            <a:blip r:embed="rId2">
              <a:alphaModFix amt="44000"/>
            </a:blip>
            <a:stretch>
              <a:fillRect/>
            </a:stretch>
          </p:blipFill>
          <p:spPr>
            <a:xfrm>
              <a:off x="2026902" y="4751370"/>
              <a:ext cx="907775" cy="907790"/>
            </a:xfrm>
            <a:prstGeom prst="rect">
              <a:avLst/>
            </a:prstGeom>
            <a:noFill/>
            <a:ln>
              <a:noFill/>
            </a:ln>
          </p:spPr>
        </p:pic>
      </p:grpSp>
      <p:grpSp>
        <p:nvGrpSpPr>
          <p:cNvPr id="127" name="Google Shape;127;p16"/>
          <p:cNvGrpSpPr/>
          <p:nvPr/>
        </p:nvGrpSpPr>
        <p:grpSpPr>
          <a:xfrm>
            <a:off x="2934676" y="1821713"/>
            <a:ext cx="6044377" cy="3254325"/>
            <a:chOff x="2934676" y="1821713"/>
            <a:chExt cx="6044377" cy="3254325"/>
          </a:xfrm>
        </p:grpSpPr>
        <p:pic>
          <p:nvPicPr>
            <p:cNvPr id="128" name="Google Shape;128;p16"/>
            <p:cNvPicPr preferRelativeResize="0"/>
            <p:nvPr/>
          </p:nvPicPr>
          <p:blipFill>
            <a:blip r:embed="rId3">
              <a:alphaModFix/>
            </a:blip>
            <a:stretch>
              <a:fillRect/>
            </a:stretch>
          </p:blipFill>
          <p:spPr>
            <a:xfrm>
              <a:off x="8407346" y="1821713"/>
              <a:ext cx="571707" cy="572700"/>
            </a:xfrm>
            <a:prstGeom prst="rect">
              <a:avLst/>
            </a:prstGeom>
            <a:noFill/>
            <a:ln>
              <a:noFill/>
            </a:ln>
          </p:spPr>
        </p:pic>
        <p:pic>
          <p:nvPicPr>
            <p:cNvPr id="129" name="Google Shape;129;p16"/>
            <p:cNvPicPr preferRelativeResize="0"/>
            <p:nvPr/>
          </p:nvPicPr>
          <p:blipFill>
            <a:blip r:embed="rId4">
              <a:alphaModFix/>
            </a:blip>
            <a:stretch>
              <a:fillRect/>
            </a:stretch>
          </p:blipFill>
          <p:spPr>
            <a:xfrm rot="5400000">
              <a:off x="2934676" y="4712462"/>
              <a:ext cx="363575" cy="363575"/>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130" name="Shape 130"/>
        <p:cNvGrpSpPr/>
        <p:nvPr/>
      </p:nvGrpSpPr>
      <p:grpSpPr>
        <a:xfrm>
          <a:off x="0" y="0"/>
          <a:ext cx="0" cy="0"/>
          <a:chOff x="0" y="0"/>
          <a:chExt cx="0" cy="0"/>
        </a:xfrm>
      </p:grpSpPr>
      <p:sp>
        <p:nvSpPr>
          <p:cNvPr id="131" name="Google Shape;131;p17"/>
          <p:cNvSpPr/>
          <p:nvPr/>
        </p:nvSpPr>
        <p:spPr>
          <a:xfrm>
            <a:off x="-59650" y="-53025"/>
            <a:ext cx="9279600" cy="5256300"/>
          </a:xfrm>
          <a:prstGeom prst="rect">
            <a:avLst/>
          </a:prstGeom>
          <a:gradFill>
            <a:gsLst>
              <a:gs pos="0">
                <a:srgbClr val="7920B8"/>
              </a:gs>
              <a:gs pos="100000">
                <a:srgbClr val="2F1045"/>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132" name="Google Shape;132;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33" name="Google Shape;133;p17"/>
          <p:cNvPicPr preferRelativeResize="0"/>
          <p:nvPr/>
        </p:nvPicPr>
        <p:blipFill>
          <a:blip r:embed="rId2">
            <a:alphaModFix/>
          </a:blip>
          <a:stretch>
            <a:fillRect/>
          </a:stretch>
        </p:blipFill>
        <p:spPr>
          <a:xfrm>
            <a:off x="57150" y="4440925"/>
            <a:ext cx="572679" cy="572700"/>
          </a:xfrm>
          <a:prstGeom prst="rect">
            <a:avLst/>
          </a:prstGeom>
          <a:noFill/>
          <a:ln>
            <a:noFill/>
          </a:ln>
        </p:spPr>
      </p:pic>
      <p:pic>
        <p:nvPicPr>
          <p:cNvPr id="134" name="Google Shape;134;p17"/>
          <p:cNvPicPr preferRelativeResize="0"/>
          <p:nvPr/>
        </p:nvPicPr>
        <p:blipFill>
          <a:blip r:embed="rId3">
            <a:alphaModFix/>
          </a:blip>
          <a:stretch>
            <a:fillRect/>
          </a:stretch>
        </p:blipFill>
        <p:spPr>
          <a:xfrm>
            <a:off x="-582898" y="3296106"/>
            <a:ext cx="1075550" cy="107556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135" name="Shape 135"/>
        <p:cNvGrpSpPr/>
        <p:nvPr/>
      </p:nvGrpSpPr>
      <p:grpSpPr>
        <a:xfrm>
          <a:off x="0" y="0"/>
          <a:ext cx="0" cy="0"/>
          <a:chOff x="0" y="0"/>
          <a:chExt cx="0" cy="0"/>
        </a:xfrm>
      </p:grpSpPr>
      <p:sp>
        <p:nvSpPr>
          <p:cNvPr id="136" name="Google Shape;136;p18"/>
          <p:cNvSpPr/>
          <p:nvPr/>
        </p:nvSpPr>
        <p:spPr>
          <a:xfrm>
            <a:off x="-59650" y="-53025"/>
            <a:ext cx="9279600" cy="5256300"/>
          </a:xfrm>
          <a:prstGeom prst="rect">
            <a:avLst/>
          </a:prstGeom>
          <a:gradFill>
            <a:gsLst>
              <a:gs pos="0">
                <a:srgbClr val="7920B8"/>
              </a:gs>
              <a:gs pos="100000">
                <a:srgbClr val="2F1045"/>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grpSp>
        <p:nvGrpSpPr>
          <p:cNvPr id="137" name="Google Shape;137;p18"/>
          <p:cNvGrpSpPr/>
          <p:nvPr/>
        </p:nvGrpSpPr>
        <p:grpSpPr>
          <a:xfrm>
            <a:off x="-592713" y="385525"/>
            <a:ext cx="10587375" cy="5084900"/>
            <a:chOff x="-592713" y="385525"/>
            <a:chExt cx="10587375" cy="5084900"/>
          </a:xfrm>
        </p:grpSpPr>
        <p:pic>
          <p:nvPicPr>
            <p:cNvPr id="138" name="Google Shape;138;p18"/>
            <p:cNvPicPr preferRelativeResize="0"/>
            <p:nvPr/>
          </p:nvPicPr>
          <p:blipFill>
            <a:blip r:embed="rId2">
              <a:alphaModFix/>
            </a:blip>
            <a:stretch>
              <a:fillRect/>
            </a:stretch>
          </p:blipFill>
          <p:spPr>
            <a:xfrm>
              <a:off x="220525" y="4481275"/>
              <a:ext cx="989150" cy="989150"/>
            </a:xfrm>
            <a:prstGeom prst="rect">
              <a:avLst/>
            </a:prstGeom>
            <a:noFill/>
            <a:ln>
              <a:noFill/>
            </a:ln>
          </p:spPr>
        </p:pic>
        <p:pic>
          <p:nvPicPr>
            <p:cNvPr id="139" name="Google Shape;139;p18"/>
            <p:cNvPicPr preferRelativeResize="0"/>
            <p:nvPr/>
          </p:nvPicPr>
          <p:blipFill>
            <a:blip r:embed="rId3">
              <a:alphaModFix/>
            </a:blip>
            <a:stretch>
              <a:fillRect/>
            </a:stretch>
          </p:blipFill>
          <p:spPr>
            <a:xfrm>
              <a:off x="-592713" y="3366000"/>
              <a:ext cx="1354975" cy="1354975"/>
            </a:xfrm>
            <a:prstGeom prst="rect">
              <a:avLst/>
            </a:prstGeom>
            <a:noFill/>
            <a:ln>
              <a:noFill/>
            </a:ln>
          </p:spPr>
        </p:pic>
        <p:pic>
          <p:nvPicPr>
            <p:cNvPr id="140" name="Google Shape;140;p18"/>
            <p:cNvPicPr preferRelativeResize="0"/>
            <p:nvPr/>
          </p:nvPicPr>
          <p:blipFill>
            <a:blip r:embed="rId2">
              <a:alphaModFix/>
            </a:blip>
            <a:stretch>
              <a:fillRect/>
            </a:stretch>
          </p:blipFill>
          <p:spPr>
            <a:xfrm>
              <a:off x="8162200" y="385525"/>
              <a:ext cx="989150" cy="989150"/>
            </a:xfrm>
            <a:prstGeom prst="rect">
              <a:avLst/>
            </a:prstGeom>
            <a:noFill/>
            <a:ln>
              <a:noFill/>
            </a:ln>
          </p:spPr>
        </p:pic>
        <p:pic>
          <p:nvPicPr>
            <p:cNvPr id="141" name="Google Shape;141;p18"/>
            <p:cNvPicPr preferRelativeResize="0"/>
            <p:nvPr/>
          </p:nvPicPr>
          <p:blipFill>
            <a:blip r:embed="rId3">
              <a:alphaModFix/>
            </a:blip>
            <a:stretch>
              <a:fillRect/>
            </a:stretch>
          </p:blipFill>
          <p:spPr>
            <a:xfrm>
              <a:off x="8639687" y="1110162"/>
              <a:ext cx="1354975" cy="1354975"/>
            </a:xfrm>
            <a:prstGeom prst="rect">
              <a:avLst/>
            </a:prstGeom>
            <a:noFill/>
            <a:ln>
              <a:noFill/>
            </a:ln>
          </p:spPr>
        </p:pic>
      </p:grpSp>
      <p:sp>
        <p:nvSpPr>
          <p:cNvPr id="142" name="Google Shape;142;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43" name="Google Shape;143;p18"/>
          <p:cNvGrpSpPr/>
          <p:nvPr/>
        </p:nvGrpSpPr>
        <p:grpSpPr>
          <a:xfrm>
            <a:off x="491294" y="678625"/>
            <a:ext cx="8366956" cy="4521025"/>
            <a:chOff x="491294" y="678625"/>
            <a:chExt cx="8366956" cy="4521025"/>
          </a:xfrm>
        </p:grpSpPr>
        <p:pic>
          <p:nvPicPr>
            <p:cNvPr id="144" name="Google Shape;144;p18"/>
            <p:cNvPicPr preferRelativeResize="0"/>
            <p:nvPr/>
          </p:nvPicPr>
          <p:blipFill>
            <a:blip r:embed="rId4">
              <a:alphaModFix/>
            </a:blip>
            <a:stretch>
              <a:fillRect/>
            </a:stretch>
          </p:blipFill>
          <p:spPr>
            <a:xfrm>
              <a:off x="491294" y="4752050"/>
              <a:ext cx="447616" cy="447600"/>
            </a:xfrm>
            <a:prstGeom prst="rect">
              <a:avLst/>
            </a:prstGeom>
            <a:noFill/>
            <a:ln>
              <a:noFill/>
            </a:ln>
          </p:spPr>
        </p:pic>
        <p:pic>
          <p:nvPicPr>
            <p:cNvPr id="145" name="Google Shape;145;p18"/>
            <p:cNvPicPr preferRelativeResize="0"/>
            <p:nvPr/>
          </p:nvPicPr>
          <p:blipFill>
            <a:blip r:embed="rId4">
              <a:alphaModFix/>
            </a:blip>
            <a:stretch>
              <a:fillRect/>
            </a:stretch>
          </p:blipFill>
          <p:spPr>
            <a:xfrm>
              <a:off x="8455275" y="678625"/>
              <a:ext cx="402975" cy="402950"/>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146" name="Shape 146"/>
        <p:cNvGrpSpPr/>
        <p:nvPr/>
      </p:nvGrpSpPr>
      <p:grpSpPr>
        <a:xfrm>
          <a:off x="0" y="0"/>
          <a:ext cx="0" cy="0"/>
          <a:chOff x="0" y="0"/>
          <a:chExt cx="0" cy="0"/>
        </a:xfrm>
      </p:grpSpPr>
      <p:sp>
        <p:nvSpPr>
          <p:cNvPr id="147" name="Google Shape;147;p19"/>
          <p:cNvSpPr/>
          <p:nvPr/>
        </p:nvSpPr>
        <p:spPr>
          <a:xfrm>
            <a:off x="-59650" y="-53025"/>
            <a:ext cx="9279600" cy="5256300"/>
          </a:xfrm>
          <a:prstGeom prst="rect">
            <a:avLst/>
          </a:prstGeom>
          <a:gradFill>
            <a:gsLst>
              <a:gs pos="0">
                <a:srgbClr val="7920B8"/>
              </a:gs>
              <a:gs pos="100000">
                <a:srgbClr val="2F1045"/>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148" name="Google Shape;148;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49" name="Google Shape;149;p19"/>
          <p:cNvPicPr preferRelativeResize="0"/>
          <p:nvPr/>
        </p:nvPicPr>
        <p:blipFill>
          <a:blip r:embed="rId2">
            <a:alphaModFix/>
          </a:blip>
          <a:stretch>
            <a:fillRect/>
          </a:stretch>
        </p:blipFill>
        <p:spPr>
          <a:xfrm>
            <a:off x="8008575" y="209707"/>
            <a:ext cx="907775" cy="907788"/>
          </a:xfrm>
          <a:prstGeom prst="rect">
            <a:avLst/>
          </a:prstGeom>
          <a:noFill/>
          <a:ln>
            <a:noFill/>
          </a:ln>
        </p:spPr>
      </p:pic>
      <p:grpSp>
        <p:nvGrpSpPr>
          <p:cNvPr id="150" name="Google Shape;150;p19"/>
          <p:cNvGrpSpPr/>
          <p:nvPr/>
        </p:nvGrpSpPr>
        <p:grpSpPr>
          <a:xfrm>
            <a:off x="7784150" y="265902"/>
            <a:ext cx="1229350" cy="987147"/>
            <a:chOff x="7784150" y="265902"/>
            <a:chExt cx="1229350" cy="987147"/>
          </a:xfrm>
        </p:grpSpPr>
        <p:pic>
          <p:nvPicPr>
            <p:cNvPr id="151" name="Google Shape;151;p19"/>
            <p:cNvPicPr preferRelativeResize="0"/>
            <p:nvPr/>
          </p:nvPicPr>
          <p:blipFill>
            <a:blip r:embed="rId3">
              <a:alphaModFix/>
            </a:blip>
            <a:stretch>
              <a:fillRect/>
            </a:stretch>
          </p:blipFill>
          <p:spPr>
            <a:xfrm>
              <a:off x="8493900" y="733486"/>
              <a:ext cx="519600" cy="519564"/>
            </a:xfrm>
            <a:prstGeom prst="rect">
              <a:avLst/>
            </a:prstGeom>
            <a:noFill/>
            <a:ln>
              <a:noFill/>
            </a:ln>
          </p:spPr>
        </p:pic>
        <p:pic>
          <p:nvPicPr>
            <p:cNvPr id="152" name="Google Shape;152;p19"/>
            <p:cNvPicPr preferRelativeResize="0"/>
            <p:nvPr/>
          </p:nvPicPr>
          <p:blipFill>
            <a:blip r:embed="rId4">
              <a:alphaModFix/>
            </a:blip>
            <a:stretch>
              <a:fillRect/>
            </a:stretch>
          </p:blipFill>
          <p:spPr>
            <a:xfrm>
              <a:off x="7784150" y="265902"/>
              <a:ext cx="156475" cy="156722"/>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7">
    <p:spTree>
      <p:nvGrpSpPr>
        <p:cNvPr id="153" name="Shape 153"/>
        <p:cNvGrpSpPr/>
        <p:nvPr/>
      </p:nvGrpSpPr>
      <p:grpSpPr>
        <a:xfrm>
          <a:off x="0" y="0"/>
          <a:ext cx="0" cy="0"/>
          <a:chOff x="0" y="0"/>
          <a:chExt cx="0" cy="0"/>
        </a:xfrm>
      </p:grpSpPr>
      <p:sp>
        <p:nvSpPr>
          <p:cNvPr id="154" name="Google Shape;154;p20"/>
          <p:cNvSpPr/>
          <p:nvPr/>
        </p:nvSpPr>
        <p:spPr>
          <a:xfrm>
            <a:off x="-59650" y="-53025"/>
            <a:ext cx="9279600" cy="5256300"/>
          </a:xfrm>
          <a:prstGeom prst="rect">
            <a:avLst/>
          </a:prstGeom>
          <a:gradFill>
            <a:gsLst>
              <a:gs pos="0">
                <a:srgbClr val="7920B8"/>
              </a:gs>
              <a:gs pos="100000">
                <a:srgbClr val="2F1045"/>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155" name="Google Shape;155;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56" name="Google Shape;156;p20"/>
          <p:cNvGrpSpPr/>
          <p:nvPr/>
        </p:nvGrpSpPr>
        <p:grpSpPr>
          <a:xfrm>
            <a:off x="3216475" y="386556"/>
            <a:ext cx="5467409" cy="5687445"/>
            <a:chOff x="3216475" y="386556"/>
            <a:chExt cx="5467409" cy="5687445"/>
          </a:xfrm>
        </p:grpSpPr>
        <p:pic>
          <p:nvPicPr>
            <p:cNvPr id="157" name="Google Shape;157;p20"/>
            <p:cNvPicPr preferRelativeResize="0"/>
            <p:nvPr/>
          </p:nvPicPr>
          <p:blipFill>
            <a:blip r:embed="rId2">
              <a:alphaModFix/>
            </a:blip>
            <a:stretch>
              <a:fillRect/>
            </a:stretch>
          </p:blipFill>
          <p:spPr>
            <a:xfrm>
              <a:off x="7945310" y="386556"/>
              <a:ext cx="738575" cy="738587"/>
            </a:xfrm>
            <a:prstGeom prst="rect">
              <a:avLst/>
            </a:prstGeom>
            <a:noFill/>
            <a:ln>
              <a:noFill/>
            </a:ln>
          </p:spPr>
        </p:pic>
        <p:pic>
          <p:nvPicPr>
            <p:cNvPr id="158" name="Google Shape;158;p20"/>
            <p:cNvPicPr preferRelativeResize="0"/>
            <p:nvPr/>
          </p:nvPicPr>
          <p:blipFill>
            <a:blip r:embed="rId3">
              <a:alphaModFix/>
            </a:blip>
            <a:stretch>
              <a:fillRect/>
            </a:stretch>
          </p:blipFill>
          <p:spPr>
            <a:xfrm>
              <a:off x="3216475" y="4648200"/>
              <a:ext cx="1425801" cy="1425801"/>
            </a:xfrm>
            <a:prstGeom prst="rect">
              <a:avLst/>
            </a:prstGeom>
            <a:noFill/>
            <a:ln>
              <a:noFill/>
            </a:ln>
          </p:spPr>
        </p:pic>
      </p:grpSp>
      <p:grpSp>
        <p:nvGrpSpPr>
          <p:cNvPr id="159" name="Google Shape;159;p20"/>
          <p:cNvGrpSpPr/>
          <p:nvPr/>
        </p:nvGrpSpPr>
        <p:grpSpPr>
          <a:xfrm>
            <a:off x="2997100" y="190503"/>
            <a:ext cx="5882850" cy="4720196"/>
            <a:chOff x="2997100" y="190503"/>
            <a:chExt cx="5882850" cy="4720196"/>
          </a:xfrm>
        </p:grpSpPr>
        <p:pic>
          <p:nvPicPr>
            <p:cNvPr id="160" name="Google Shape;160;p20"/>
            <p:cNvPicPr preferRelativeResize="0"/>
            <p:nvPr/>
          </p:nvPicPr>
          <p:blipFill>
            <a:blip r:embed="rId4">
              <a:alphaModFix/>
            </a:blip>
            <a:stretch>
              <a:fillRect/>
            </a:stretch>
          </p:blipFill>
          <p:spPr>
            <a:xfrm>
              <a:off x="7749250" y="190503"/>
              <a:ext cx="1130700" cy="1130700"/>
            </a:xfrm>
            <a:prstGeom prst="rect">
              <a:avLst/>
            </a:prstGeom>
            <a:noFill/>
            <a:ln>
              <a:noFill/>
            </a:ln>
          </p:spPr>
        </p:pic>
        <p:pic>
          <p:nvPicPr>
            <p:cNvPr id="161" name="Google Shape;161;p20"/>
            <p:cNvPicPr preferRelativeResize="0"/>
            <p:nvPr/>
          </p:nvPicPr>
          <p:blipFill>
            <a:blip r:embed="rId5">
              <a:alphaModFix/>
            </a:blip>
            <a:stretch>
              <a:fillRect/>
            </a:stretch>
          </p:blipFill>
          <p:spPr>
            <a:xfrm>
              <a:off x="2997100" y="4753977"/>
              <a:ext cx="156475" cy="156722"/>
            </a:xfrm>
            <a:prstGeom prst="rect">
              <a:avLst/>
            </a:prstGeom>
            <a:noFill/>
            <a:ln>
              <a:noFill/>
            </a:ln>
          </p:spPr>
        </p:pic>
        <p:pic>
          <p:nvPicPr>
            <p:cNvPr id="162" name="Google Shape;162;p20"/>
            <p:cNvPicPr preferRelativeResize="0"/>
            <p:nvPr/>
          </p:nvPicPr>
          <p:blipFill>
            <a:blip r:embed="rId5">
              <a:alphaModFix/>
            </a:blip>
            <a:stretch>
              <a:fillRect/>
            </a:stretch>
          </p:blipFill>
          <p:spPr>
            <a:xfrm>
              <a:off x="8674000" y="1382127"/>
              <a:ext cx="156475" cy="156722"/>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3"/>
          <p:cNvSpPr/>
          <p:nvPr/>
        </p:nvSpPr>
        <p:spPr>
          <a:xfrm>
            <a:off x="-59650" y="-53025"/>
            <a:ext cx="9279600" cy="5256300"/>
          </a:xfrm>
          <a:prstGeom prst="rect">
            <a:avLst/>
          </a:prstGeom>
          <a:gradFill>
            <a:gsLst>
              <a:gs pos="0">
                <a:srgbClr val="7920B8"/>
              </a:gs>
              <a:gs pos="100000">
                <a:srgbClr val="2F1045"/>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22" name="Google Shape;22;p3"/>
          <p:cNvSpPr txBox="1"/>
          <p:nvPr>
            <p:ph type="title"/>
          </p:nvPr>
        </p:nvSpPr>
        <p:spPr>
          <a:xfrm>
            <a:off x="2243150" y="2379825"/>
            <a:ext cx="3033600" cy="1012500"/>
          </a:xfrm>
          <a:prstGeom prst="rect">
            <a:avLst/>
          </a:prstGeom>
        </p:spPr>
        <p:txBody>
          <a:bodyPr anchorCtr="0" anchor="ctr" bIns="91425" lIns="91425" spcFirstLastPara="1" rIns="91425" wrap="square" tIns="91425">
            <a:noAutofit/>
          </a:bodyPr>
          <a:lstStyle>
            <a:lvl1pPr lvl="0">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23" name="Google Shape;23;p3"/>
          <p:cNvSpPr txBox="1"/>
          <p:nvPr>
            <p:ph hasCustomPrompt="1" idx="2" type="title"/>
          </p:nvPr>
        </p:nvSpPr>
        <p:spPr>
          <a:xfrm>
            <a:off x="1153250" y="2379825"/>
            <a:ext cx="1089900" cy="1012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b="0" sz="5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grpSp>
        <p:nvGrpSpPr>
          <p:cNvPr id="24" name="Google Shape;24;p3"/>
          <p:cNvGrpSpPr/>
          <p:nvPr/>
        </p:nvGrpSpPr>
        <p:grpSpPr>
          <a:xfrm>
            <a:off x="3450551" y="-575945"/>
            <a:ext cx="6136932" cy="4306267"/>
            <a:chOff x="3450551" y="-575945"/>
            <a:chExt cx="6136932" cy="4306267"/>
          </a:xfrm>
        </p:grpSpPr>
        <p:pic>
          <p:nvPicPr>
            <p:cNvPr id="25" name="Google Shape;25;p3"/>
            <p:cNvPicPr preferRelativeResize="0"/>
            <p:nvPr/>
          </p:nvPicPr>
          <p:blipFill>
            <a:blip r:embed="rId2">
              <a:alphaModFix amt="44000"/>
            </a:blip>
            <a:stretch>
              <a:fillRect/>
            </a:stretch>
          </p:blipFill>
          <p:spPr>
            <a:xfrm>
              <a:off x="3450551" y="-575945"/>
              <a:ext cx="2338675" cy="2338738"/>
            </a:xfrm>
            <a:prstGeom prst="rect">
              <a:avLst/>
            </a:prstGeom>
            <a:noFill/>
            <a:ln>
              <a:noFill/>
            </a:ln>
          </p:spPr>
        </p:pic>
        <p:pic>
          <p:nvPicPr>
            <p:cNvPr id="26" name="Google Shape;26;p3"/>
            <p:cNvPicPr preferRelativeResize="0"/>
            <p:nvPr/>
          </p:nvPicPr>
          <p:blipFill>
            <a:blip r:embed="rId3">
              <a:alphaModFix/>
            </a:blip>
            <a:stretch>
              <a:fillRect/>
            </a:stretch>
          </p:blipFill>
          <p:spPr>
            <a:xfrm>
              <a:off x="7270343" y="1413148"/>
              <a:ext cx="2317140" cy="2317174"/>
            </a:xfrm>
            <a:prstGeom prst="rect">
              <a:avLst/>
            </a:prstGeom>
            <a:noFill/>
            <a:ln>
              <a:noFill/>
            </a:ln>
          </p:spPr>
        </p:pic>
      </p:grpSp>
      <p:grpSp>
        <p:nvGrpSpPr>
          <p:cNvPr id="27" name="Google Shape;27;p3"/>
          <p:cNvGrpSpPr/>
          <p:nvPr/>
        </p:nvGrpSpPr>
        <p:grpSpPr>
          <a:xfrm>
            <a:off x="5734853" y="801357"/>
            <a:ext cx="4464401" cy="4061200"/>
            <a:chOff x="5734853" y="801357"/>
            <a:chExt cx="4464401" cy="4061200"/>
          </a:xfrm>
        </p:grpSpPr>
        <p:pic>
          <p:nvPicPr>
            <p:cNvPr id="28" name="Google Shape;28;p3"/>
            <p:cNvPicPr preferRelativeResize="0"/>
            <p:nvPr/>
          </p:nvPicPr>
          <p:blipFill>
            <a:blip r:embed="rId4">
              <a:alphaModFix/>
            </a:blip>
            <a:stretch>
              <a:fillRect/>
            </a:stretch>
          </p:blipFill>
          <p:spPr>
            <a:xfrm>
              <a:off x="5734853" y="3691757"/>
              <a:ext cx="1170776" cy="1170800"/>
            </a:xfrm>
            <a:prstGeom prst="rect">
              <a:avLst/>
            </a:prstGeom>
            <a:noFill/>
            <a:ln>
              <a:noFill/>
            </a:ln>
          </p:spPr>
        </p:pic>
        <p:pic>
          <p:nvPicPr>
            <p:cNvPr id="29" name="Google Shape;29;p3"/>
            <p:cNvPicPr preferRelativeResize="0"/>
            <p:nvPr/>
          </p:nvPicPr>
          <p:blipFill>
            <a:blip r:embed="rId4">
              <a:alphaModFix/>
            </a:blip>
            <a:stretch>
              <a:fillRect/>
            </a:stretch>
          </p:blipFill>
          <p:spPr>
            <a:xfrm>
              <a:off x="6658535" y="801357"/>
              <a:ext cx="3540719" cy="3540775"/>
            </a:xfrm>
            <a:prstGeom prst="rect">
              <a:avLst/>
            </a:prstGeom>
            <a:noFill/>
            <a:ln>
              <a:noFill/>
            </a:ln>
          </p:spPr>
        </p:pic>
        <p:pic>
          <p:nvPicPr>
            <p:cNvPr id="30" name="Google Shape;30;p3"/>
            <p:cNvPicPr preferRelativeResize="0"/>
            <p:nvPr/>
          </p:nvPicPr>
          <p:blipFill>
            <a:blip r:embed="rId5">
              <a:alphaModFix/>
            </a:blip>
            <a:stretch>
              <a:fillRect/>
            </a:stretch>
          </p:blipFill>
          <p:spPr>
            <a:xfrm>
              <a:off x="8085939" y="2228192"/>
              <a:ext cx="685948" cy="687084"/>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63" name="Shape 163"/>
        <p:cNvGrpSpPr/>
        <p:nvPr/>
      </p:nvGrpSpPr>
      <p:grpSpPr>
        <a:xfrm>
          <a:off x="0" y="0"/>
          <a:ext cx="0" cy="0"/>
          <a:chOff x="0" y="0"/>
          <a:chExt cx="0" cy="0"/>
        </a:xfrm>
      </p:grpSpPr>
      <p:sp>
        <p:nvSpPr>
          <p:cNvPr id="164" name="Google Shape;164;p21"/>
          <p:cNvSpPr/>
          <p:nvPr/>
        </p:nvSpPr>
        <p:spPr>
          <a:xfrm>
            <a:off x="-59650" y="-53025"/>
            <a:ext cx="9279600" cy="5256300"/>
          </a:xfrm>
          <a:prstGeom prst="rect">
            <a:avLst/>
          </a:prstGeom>
          <a:gradFill>
            <a:gsLst>
              <a:gs pos="0">
                <a:srgbClr val="7920B8"/>
              </a:gs>
              <a:gs pos="100000">
                <a:srgbClr val="2F1045"/>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165" name="Google Shape;165;p21"/>
          <p:cNvSpPr txBox="1"/>
          <p:nvPr>
            <p:ph idx="1" type="subTitle"/>
          </p:nvPr>
        </p:nvSpPr>
        <p:spPr>
          <a:xfrm>
            <a:off x="3914200" y="2244938"/>
            <a:ext cx="4514700" cy="167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AutoNum type="arabicPeriod"/>
              <a:defRPr/>
            </a:lvl1pPr>
            <a:lvl2pPr lvl="1" rtl="0">
              <a:lnSpc>
                <a:spcPct val="100000"/>
              </a:lnSpc>
              <a:spcBef>
                <a:spcPts val="0"/>
              </a:spcBef>
              <a:spcAft>
                <a:spcPts val="0"/>
              </a:spcAft>
              <a:buSzPts val="1600"/>
              <a:buAutoNum type="alphaLcPeriod"/>
              <a:defRPr sz="1600"/>
            </a:lvl2pPr>
            <a:lvl3pPr lvl="2" rtl="0">
              <a:lnSpc>
                <a:spcPct val="100000"/>
              </a:lnSpc>
              <a:spcBef>
                <a:spcPts val="0"/>
              </a:spcBef>
              <a:spcAft>
                <a:spcPts val="0"/>
              </a:spcAft>
              <a:buSzPts val="1600"/>
              <a:buAutoNum type="romanLcPeriod"/>
              <a:defRPr sz="1600"/>
            </a:lvl3pPr>
            <a:lvl4pPr lvl="3" rtl="0">
              <a:lnSpc>
                <a:spcPct val="100000"/>
              </a:lnSpc>
              <a:spcBef>
                <a:spcPts val="0"/>
              </a:spcBef>
              <a:spcAft>
                <a:spcPts val="0"/>
              </a:spcAft>
              <a:buSzPts val="1600"/>
              <a:buAutoNum type="arabicPeriod"/>
              <a:defRPr sz="1600"/>
            </a:lvl4pPr>
            <a:lvl5pPr lvl="4" rtl="0">
              <a:lnSpc>
                <a:spcPct val="100000"/>
              </a:lnSpc>
              <a:spcBef>
                <a:spcPts val="0"/>
              </a:spcBef>
              <a:spcAft>
                <a:spcPts val="0"/>
              </a:spcAft>
              <a:buSzPts val="1600"/>
              <a:buAutoNum type="alphaLcPeriod"/>
              <a:defRPr sz="1600"/>
            </a:lvl5pPr>
            <a:lvl6pPr lvl="5" rtl="0">
              <a:lnSpc>
                <a:spcPct val="100000"/>
              </a:lnSpc>
              <a:spcBef>
                <a:spcPts val="0"/>
              </a:spcBef>
              <a:spcAft>
                <a:spcPts val="0"/>
              </a:spcAft>
              <a:buSzPts val="1600"/>
              <a:buAutoNum type="romanLcPeriod"/>
              <a:defRPr sz="1600"/>
            </a:lvl6pPr>
            <a:lvl7pPr lvl="6" rtl="0">
              <a:lnSpc>
                <a:spcPct val="100000"/>
              </a:lnSpc>
              <a:spcBef>
                <a:spcPts val="0"/>
              </a:spcBef>
              <a:spcAft>
                <a:spcPts val="0"/>
              </a:spcAft>
              <a:buSzPts val="1600"/>
              <a:buAutoNum type="arabicPeriod"/>
              <a:defRPr sz="1600"/>
            </a:lvl7pPr>
            <a:lvl8pPr lvl="7" rtl="0">
              <a:lnSpc>
                <a:spcPct val="100000"/>
              </a:lnSpc>
              <a:spcBef>
                <a:spcPts val="0"/>
              </a:spcBef>
              <a:spcAft>
                <a:spcPts val="0"/>
              </a:spcAft>
              <a:buSzPts val="1600"/>
              <a:buAutoNum type="alphaLcPeriod"/>
              <a:defRPr sz="1600"/>
            </a:lvl8pPr>
            <a:lvl9pPr lvl="8" rtl="0">
              <a:lnSpc>
                <a:spcPct val="100000"/>
              </a:lnSpc>
              <a:spcBef>
                <a:spcPts val="0"/>
              </a:spcBef>
              <a:spcAft>
                <a:spcPts val="0"/>
              </a:spcAft>
              <a:buSzPts val="1600"/>
              <a:buAutoNum type="romanLcPeriod"/>
              <a:defRPr sz="1600"/>
            </a:lvl9pPr>
          </a:lstStyle>
          <a:p/>
        </p:txBody>
      </p:sp>
      <p:sp>
        <p:nvSpPr>
          <p:cNvPr id="166" name="Google Shape;166;p21"/>
          <p:cNvSpPr txBox="1"/>
          <p:nvPr>
            <p:ph type="title"/>
          </p:nvPr>
        </p:nvSpPr>
        <p:spPr>
          <a:xfrm>
            <a:off x="3914200" y="1227838"/>
            <a:ext cx="4514700" cy="1048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7" name="Google Shape;167;p21"/>
          <p:cNvSpPr/>
          <p:nvPr>
            <p:ph idx="2" type="pic"/>
          </p:nvPr>
        </p:nvSpPr>
        <p:spPr>
          <a:xfrm>
            <a:off x="1712088" y="1081100"/>
            <a:ext cx="1692600" cy="2967000"/>
          </a:xfrm>
          <a:prstGeom prst="rect">
            <a:avLst/>
          </a:prstGeom>
          <a:noFill/>
          <a:ln>
            <a:noFill/>
          </a:ln>
        </p:spPr>
      </p:sp>
      <p:pic>
        <p:nvPicPr>
          <p:cNvPr id="168" name="Google Shape;168;p21"/>
          <p:cNvPicPr preferRelativeResize="0"/>
          <p:nvPr/>
        </p:nvPicPr>
        <p:blipFill>
          <a:blip r:embed="rId2">
            <a:alphaModFix amt="44000"/>
          </a:blip>
          <a:stretch>
            <a:fillRect/>
          </a:stretch>
        </p:blipFill>
        <p:spPr>
          <a:xfrm>
            <a:off x="3914199" y="4300749"/>
            <a:ext cx="1241025" cy="1241025"/>
          </a:xfrm>
          <a:prstGeom prst="rect">
            <a:avLst/>
          </a:prstGeom>
          <a:noFill/>
          <a:ln>
            <a:noFill/>
          </a:ln>
        </p:spPr>
      </p:pic>
      <p:grpSp>
        <p:nvGrpSpPr>
          <p:cNvPr id="169" name="Google Shape;169;p21"/>
          <p:cNvGrpSpPr/>
          <p:nvPr/>
        </p:nvGrpSpPr>
        <p:grpSpPr>
          <a:xfrm>
            <a:off x="-283375" y="-299202"/>
            <a:ext cx="9113050" cy="5468980"/>
            <a:chOff x="-283375" y="-299202"/>
            <a:chExt cx="9113050" cy="5468980"/>
          </a:xfrm>
        </p:grpSpPr>
        <p:pic>
          <p:nvPicPr>
            <p:cNvPr id="170" name="Google Shape;170;p21"/>
            <p:cNvPicPr preferRelativeResize="0"/>
            <p:nvPr/>
          </p:nvPicPr>
          <p:blipFill>
            <a:blip r:embed="rId3">
              <a:alphaModFix/>
            </a:blip>
            <a:stretch>
              <a:fillRect/>
            </a:stretch>
          </p:blipFill>
          <p:spPr>
            <a:xfrm>
              <a:off x="-283375" y="3529307"/>
              <a:ext cx="770100" cy="771437"/>
            </a:xfrm>
            <a:prstGeom prst="rect">
              <a:avLst/>
            </a:prstGeom>
            <a:noFill/>
            <a:ln>
              <a:noFill/>
            </a:ln>
          </p:spPr>
        </p:pic>
        <p:pic>
          <p:nvPicPr>
            <p:cNvPr id="171" name="Google Shape;171;p21"/>
            <p:cNvPicPr preferRelativeResize="0"/>
            <p:nvPr/>
          </p:nvPicPr>
          <p:blipFill>
            <a:blip r:embed="rId4">
              <a:alphaModFix/>
            </a:blip>
            <a:stretch>
              <a:fillRect/>
            </a:stretch>
          </p:blipFill>
          <p:spPr>
            <a:xfrm rot="5400000">
              <a:off x="4286191" y="4672736"/>
              <a:ext cx="497038" cy="497045"/>
            </a:xfrm>
            <a:prstGeom prst="rect">
              <a:avLst/>
            </a:prstGeom>
            <a:noFill/>
            <a:ln>
              <a:noFill/>
            </a:ln>
          </p:spPr>
        </p:pic>
        <p:pic>
          <p:nvPicPr>
            <p:cNvPr id="172" name="Google Shape;172;p21"/>
            <p:cNvPicPr preferRelativeResize="0"/>
            <p:nvPr/>
          </p:nvPicPr>
          <p:blipFill>
            <a:blip r:embed="rId5">
              <a:alphaModFix/>
            </a:blip>
            <a:stretch>
              <a:fillRect/>
            </a:stretch>
          </p:blipFill>
          <p:spPr>
            <a:xfrm rot="-5400000">
              <a:off x="7588650" y="-299202"/>
              <a:ext cx="1241025" cy="1241025"/>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73" name="Shape 173"/>
        <p:cNvGrpSpPr/>
        <p:nvPr/>
      </p:nvGrpSpPr>
      <p:grpSpPr>
        <a:xfrm>
          <a:off x="0" y="0"/>
          <a:ext cx="0" cy="0"/>
          <a:chOff x="0" y="0"/>
          <a:chExt cx="0" cy="0"/>
        </a:xfrm>
      </p:grpSpPr>
      <p:sp>
        <p:nvSpPr>
          <p:cNvPr id="174" name="Google Shape;174;p22"/>
          <p:cNvSpPr/>
          <p:nvPr/>
        </p:nvSpPr>
        <p:spPr>
          <a:xfrm>
            <a:off x="-59650" y="-53025"/>
            <a:ext cx="9279600" cy="5256300"/>
          </a:xfrm>
          <a:prstGeom prst="rect">
            <a:avLst/>
          </a:prstGeom>
          <a:gradFill>
            <a:gsLst>
              <a:gs pos="0">
                <a:srgbClr val="7920B8"/>
              </a:gs>
              <a:gs pos="100000">
                <a:srgbClr val="2F1045"/>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175" name="Google Shape;175;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176" name="Google Shape;176;p22"/>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pic>
        <p:nvPicPr>
          <p:cNvPr id="177" name="Google Shape;177;p22"/>
          <p:cNvPicPr preferRelativeResize="0"/>
          <p:nvPr/>
        </p:nvPicPr>
        <p:blipFill>
          <a:blip r:embed="rId2">
            <a:alphaModFix/>
          </a:blip>
          <a:stretch>
            <a:fillRect/>
          </a:stretch>
        </p:blipFill>
        <p:spPr>
          <a:xfrm>
            <a:off x="5972799" y="3291200"/>
            <a:ext cx="3475999" cy="3475999"/>
          </a:xfrm>
          <a:prstGeom prst="rect">
            <a:avLst/>
          </a:prstGeom>
          <a:noFill/>
          <a:ln>
            <a:noFill/>
          </a:ln>
        </p:spPr>
      </p:pic>
      <p:pic>
        <p:nvPicPr>
          <p:cNvPr id="178" name="Google Shape;178;p22"/>
          <p:cNvPicPr preferRelativeResize="0"/>
          <p:nvPr/>
        </p:nvPicPr>
        <p:blipFill>
          <a:blip r:embed="rId3">
            <a:alphaModFix/>
          </a:blip>
          <a:stretch>
            <a:fillRect/>
          </a:stretch>
        </p:blipFill>
        <p:spPr>
          <a:xfrm>
            <a:off x="7335458" y="2746587"/>
            <a:ext cx="1572409" cy="157241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79" name="Shape 179"/>
        <p:cNvGrpSpPr/>
        <p:nvPr/>
      </p:nvGrpSpPr>
      <p:grpSpPr>
        <a:xfrm>
          <a:off x="0" y="0"/>
          <a:ext cx="0" cy="0"/>
          <a:chOff x="0" y="0"/>
          <a:chExt cx="0" cy="0"/>
        </a:xfrm>
      </p:grpSpPr>
      <p:sp>
        <p:nvSpPr>
          <p:cNvPr id="180" name="Google Shape;180;p23"/>
          <p:cNvSpPr/>
          <p:nvPr/>
        </p:nvSpPr>
        <p:spPr>
          <a:xfrm>
            <a:off x="-59650" y="-53025"/>
            <a:ext cx="9279600" cy="5256300"/>
          </a:xfrm>
          <a:prstGeom prst="rect">
            <a:avLst/>
          </a:prstGeom>
          <a:gradFill>
            <a:gsLst>
              <a:gs pos="0">
                <a:srgbClr val="7920B8"/>
              </a:gs>
              <a:gs pos="100000">
                <a:srgbClr val="2F1045"/>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grpSp>
        <p:nvGrpSpPr>
          <p:cNvPr id="181" name="Google Shape;181;p23"/>
          <p:cNvGrpSpPr/>
          <p:nvPr/>
        </p:nvGrpSpPr>
        <p:grpSpPr>
          <a:xfrm>
            <a:off x="1767203" y="717679"/>
            <a:ext cx="7352573" cy="5225921"/>
            <a:chOff x="1767203" y="717679"/>
            <a:chExt cx="7352573" cy="5225921"/>
          </a:xfrm>
        </p:grpSpPr>
        <p:pic>
          <p:nvPicPr>
            <p:cNvPr id="182" name="Google Shape;182;p23"/>
            <p:cNvPicPr preferRelativeResize="0"/>
            <p:nvPr/>
          </p:nvPicPr>
          <p:blipFill>
            <a:blip r:embed="rId2">
              <a:alphaModFix/>
            </a:blip>
            <a:stretch>
              <a:fillRect/>
            </a:stretch>
          </p:blipFill>
          <p:spPr>
            <a:xfrm>
              <a:off x="1767203" y="4000500"/>
              <a:ext cx="1943098" cy="1943100"/>
            </a:xfrm>
            <a:prstGeom prst="rect">
              <a:avLst/>
            </a:prstGeom>
            <a:noFill/>
            <a:ln>
              <a:noFill/>
            </a:ln>
          </p:spPr>
        </p:pic>
        <p:pic>
          <p:nvPicPr>
            <p:cNvPr id="183" name="Google Shape;183;p23"/>
            <p:cNvPicPr preferRelativeResize="0"/>
            <p:nvPr/>
          </p:nvPicPr>
          <p:blipFill>
            <a:blip r:embed="rId3">
              <a:alphaModFix/>
            </a:blip>
            <a:stretch>
              <a:fillRect/>
            </a:stretch>
          </p:blipFill>
          <p:spPr>
            <a:xfrm>
              <a:off x="8092675" y="717679"/>
              <a:ext cx="1027100" cy="1027118"/>
            </a:xfrm>
            <a:prstGeom prst="rect">
              <a:avLst/>
            </a:prstGeom>
            <a:noFill/>
            <a:ln>
              <a:noFill/>
            </a:ln>
          </p:spPr>
        </p:pic>
      </p:grpSp>
      <p:sp>
        <p:nvSpPr>
          <p:cNvPr id="184" name="Google Shape;184;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5" name="Google Shape;185;p23"/>
          <p:cNvSpPr txBox="1"/>
          <p:nvPr>
            <p:ph idx="1" type="subTitle"/>
          </p:nvPr>
        </p:nvSpPr>
        <p:spPr>
          <a:xfrm>
            <a:off x="886425" y="2543175"/>
            <a:ext cx="2180400" cy="403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Oxanium"/>
                <a:ea typeface="Oxanium"/>
                <a:cs typeface="Oxanium"/>
                <a:sym typeface="Oxanium"/>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86" name="Google Shape;186;p23"/>
          <p:cNvSpPr txBox="1"/>
          <p:nvPr>
            <p:ph idx="2" type="subTitle"/>
          </p:nvPr>
        </p:nvSpPr>
        <p:spPr>
          <a:xfrm>
            <a:off x="886425" y="2828925"/>
            <a:ext cx="2180400" cy="88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7" name="Google Shape;187;p23"/>
          <p:cNvSpPr txBox="1"/>
          <p:nvPr>
            <p:ph idx="3" type="subTitle"/>
          </p:nvPr>
        </p:nvSpPr>
        <p:spPr>
          <a:xfrm>
            <a:off x="3481788" y="2828925"/>
            <a:ext cx="2180400" cy="88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8" name="Google Shape;188;p23"/>
          <p:cNvSpPr txBox="1"/>
          <p:nvPr>
            <p:ph idx="4" type="subTitle"/>
          </p:nvPr>
        </p:nvSpPr>
        <p:spPr>
          <a:xfrm>
            <a:off x="6077175" y="2828925"/>
            <a:ext cx="2180400" cy="88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9" name="Google Shape;189;p23"/>
          <p:cNvSpPr txBox="1"/>
          <p:nvPr>
            <p:ph idx="5" type="subTitle"/>
          </p:nvPr>
        </p:nvSpPr>
        <p:spPr>
          <a:xfrm>
            <a:off x="3481788" y="2543175"/>
            <a:ext cx="2180400" cy="403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Oxanium"/>
                <a:ea typeface="Oxanium"/>
                <a:cs typeface="Oxanium"/>
                <a:sym typeface="Oxanium"/>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0" name="Google Shape;190;p23"/>
          <p:cNvSpPr txBox="1"/>
          <p:nvPr>
            <p:ph idx="6" type="subTitle"/>
          </p:nvPr>
        </p:nvSpPr>
        <p:spPr>
          <a:xfrm>
            <a:off x="6077175" y="2543175"/>
            <a:ext cx="2180400" cy="403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Oxanium"/>
                <a:ea typeface="Oxanium"/>
                <a:cs typeface="Oxanium"/>
                <a:sym typeface="Oxanium"/>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191" name="Google Shape;191;p23"/>
          <p:cNvGrpSpPr/>
          <p:nvPr/>
        </p:nvGrpSpPr>
        <p:grpSpPr>
          <a:xfrm>
            <a:off x="2295767" y="445037"/>
            <a:ext cx="7096667" cy="4969963"/>
            <a:chOff x="2295767" y="445037"/>
            <a:chExt cx="7096667" cy="4969963"/>
          </a:xfrm>
        </p:grpSpPr>
        <p:pic>
          <p:nvPicPr>
            <p:cNvPr id="192" name="Google Shape;192;p23"/>
            <p:cNvPicPr preferRelativeResize="0"/>
            <p:nvPr/>
          </p:nvPicPr>
          <p:blipFill>
            <a:blip r:embed="rId4">
              <a:alphaModFix/>
            </a:blip>
            <a:stretch>
              <a:fillRect/>
            </a:stretch>
          </p:blipFill>
          <p:spPr>
            <a:xfrm>
              <a:off x="2295767" y="4529100"/>
              <a:ext cx="885943" cy="885900"/>
            </a:xfrm>
            <a:prstGeom prst="rect">
              <a:avLst/>
            </a:prstGeom>
            <a:noFill/>
            <a:ln>
              <a:noFill/>
            </a:ln>
          </p:spPr>
        </p:pic>
        <p:pic>
          <p:nvPicPr>
            <p:cNvPr id="193" name="Google Shape;193;p23"/>
            <p:cNvPicPr preferRelativeResize="0"/>
            <p:nvPr/>
          </p:nvPicPr>
          <p:blipFill>
            <a:blip r:embed="rId5">
              <a:alphaModFix/>
            </a:blip>
            <a:stretch>
              <a:fillRect/>
            </a:stretch>
          </p:blipFill>
          <p:spPr>
            <a:xfrm>
              <a:off x="7820025" y="445037"/>
              <a:ext cx="1572409" cy="1572411"/>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94" name="Shape 194"/>
        <p:cNvGrpSpPr/>
        <p:nvPr/>
      </p:nvGrpSpPr>
      <p:grpSpPr>
        <a:xfrm>
          <a:off x="0" y="0"/>
          <a:ext cx="0" cy="0"/>
          <a:chOff x="0" y="0"/>
          <a:chExt cx="0" cy="0"/>
        </a:xfrm>
      </p:grpSpPr>
      <p:sp>
        <p:nvSpPr>
          <p:cNvPr id="195" name="Google Shape;195;p24"/>
          <p:cNvSpPr/>
          <p:nvPr/>
        </p:nvSpPr>
        <p:spPr>
          <a:xfrm>
            <a:off x="-59650" y="-53025"/>
            <a:ext cx="9279600" cy="5256300"/>
          </a:xfrm>
          <a:prstGeom prst="rect">
            <a:avLst/>
          </a:prstGeom>
          <a:gradFill>
            <a:gsLst>
              <a:gs pos="0">
                <a:srgbClr val="7920B8"/>
              </a:gs>
              <a:gs pos="100000">
                <a:srgbClr val="2F1045"/>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196" name="Google Shape;196;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24"/>
          <p:cNvSpPr txBox="1"/>
          <p:nvPr>
            <p:ph idx="1" type="subTitle"/>
          </p:nvPr>
        </p:nvSpPr>
        <p:spPr>
          <a:xfrm>
            <a:off x="1395212" y="1415191"/>
            <a:ext cx="29670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Oxanium"/>
                <a:ea typeface="Oxanium"/>
                <a:cs typeface="Oxanium"/>
                <a:sym typeface="Oxanium"/>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8" name="Google Shape;198;p24"/>
          <p:cNvSpPr txBox="1"/>
          <p:nvPr>
            <p:ph idx="2" type="subTitle"/>
          </p:nvPr>
        </p:nvSpPr>
        <p:spPr>
          <a:xfrm>
            <a:off x="1395214" y="1828791"/>
            <a:ext cx="29670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9" name="Google Shape;199;p24"/>
          <p:cNvSpPr txBox="1"/>
          <p:nvPr>
            <p:ph idx="3" type="subTitle"/>
          </p:nvPr>
        </p:nvSpPr>
        <p:spPr>
          <a:xfrm>
            <a:off x="5307465" y="1828791"/>
            <a:ext cx="29670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0" name="Google Shape;200;p24"/>
          <p:cNvSpPr txBox="1"/>
          <p:nvPr>
            <p:ph idx="4" type="subTitle"/>
          </p:nvPr>
        </p:nvSpPr>
        <p:spPr>
          <a:xfrm>
            <a:off x="1395214" y="3460616"/>
            <a:ext cx="29670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1" name="Google Shape;201;p24"/>
          <p:cNvSpPr txBox="1"/>
          <p:nvPr>
            <p:ph idx="5" type="subTitle"/>
          </p:nvPr>
        </p:nvSpPr>
        <p:spPr>
          <a:xfrm>
            <a:off x="5307465" y="3460616"/>
            <a:ext cx="29670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2" name="Google Shape;202;p24"/>
          <p:cNvSpPr txBox="1"/>
          <p:nvPr>
            <p:ph idx="6" type="subTitle"/>
          </p:nvPr>
        </p:nvSpPr>
        <p:spPr>
          <a:xfrm>
            <a:off x="1395212" y="3047016"/>
            <a:ext cx="29670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Oxanium"/>
                <a:ea typeface="Oxanium"/>
                <a:cs typeface="Oxanium"/>
                <a:sym typeface="Oxanium"/>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03" name="Google Shape;203;p24"/>
          <p:cNvSpPr txBox="1"/>
          <p:nvPr>
            <p:ph idx="7" type="subTitle"/>
          </p:nvPr>
        </p:nvSpPr>
        <p:spPr>
          <a:xfrm>
            <a:off x="5307463" y="1415191"/>
            <a:ext cx="29670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Oxanium"/>
                <a:ea typeface="Oxanium"/>
                <a:cs typeface="Oxanium"/>
                <a:sym typeface="Oxanium"/>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04" name="Google Shape;204;p24"/>
          <p:cNvSpPr txBox="1"/>
          <p:nvPr>
            <p:ph idx="8" type="subTitle"/>
          </p:nvPr>
        </p:nvSpPr>
        <p:spPr>
          <a:xfrm>
            <a:off x="5307463" y="3047016"/>
            <a:ext cx="29670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Oxanium"/>
                <a:ea typeface="Oxanium"/>
                <a:cs typeface="Oxanium"/>
                <a:sym typeface="Oxanium"/>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pic>
        <p:nvPicPr>
          <p:cNvPr id="205" name="Google Shape;205;p24"/>
          <p:cNvPicPr preferRelativeResize="0"/>
          <p:nvPr/>
        </p:nvPicPr>
        <p:blipFill>
          <a:blip r:embed="rId2">
            <a:alphaModFix/>
          </a:blip>
          <a:stretch>
            <a:fillRect/>
          </a:stretch>
        </p:blipFill>
        <p:spPr>
          <a:xfrm>
            <a:off x="7383777" y="4494270"/>
            <a:ext cx="1998420" cy="572700"/>
          </a:xfrm>
          <a:prstGeom prst="rect">
            <a:avLst/>
          </a:prstGeom>
          <a:noFill/>
          <a:ln>
            <a:noFill/>
          </a:ln>
        </p:spPr>
      </p:pic>
      <p:pic>
        <p:nvPicPr>
          <p:cNvPr id="206" name="Google Shape;206;p24"/>
          <p:cNvPicPr preferRelativeResize="0"/>
          <p:nvPr/>
        </p:nvPicPr>
        <p:blipFill>
          <a:blip r:embed="rId3">
            <a:alphaModFix/>
          </a:blip>
          <a:stretch>
            <a:fillRect/>
          </a:stretch>
        </p:blipFill>
        <p:spPr>
          <a:xfrm>
            <a:off x="8883550" y="4398377"/>
            <a:ext cx="156475" cy="156722"/>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07" name="Shape 207"/>
        <p:cNvGrpSpPr/>
        <p:nvPr/>
      </p:nvGrpSpPr>
      <p:grpSpPr>
        <a:xfrm>
          <a:off x="0" y="0"/>
          <a:ext cx="0" cy="0"/>
          <a:chOff x="0" y="0"/>
          <a:chExt cx="0" cy="0"/>
        </a:xfrm>
      </p:grpSpPr>
      <p:sp>
        <p:nvSpPr>
          <p:cNvPr id="208" name="Google Shape;208;p25"/>
          <p:cNvSpPr/>
          <p:nvPr/>
        </p:nvSpPr>
        <p:spPr>
          <a:xfrm>
            <a:off x="-59650" y="-53025"/>
            <a:ext cx="9279600" cy="5256300"/>
          </a:xfrm>
          <a:prstGeom prst="rect">
            <a:avLst/>
          </a:prstGeom>
          <a:gradFill>
            <a:gsLst>
              <a:gs pos="0">
                <a:srgbClr val="7920B8"/>
              </a:gs>
              <a:gs pos="100000">
                <a:srgbClr val="2F1045"/>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209" name="Google Shape;209;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0" name="Google Shape;210;p25"/>
          <p:cNvSpPr txBox="1"/>
          <p:nvPr>
            <p:ph idx="1" type="subTitle"/>
          </p:nvPr>
        </p:nvSpPr>
        <p:spPr>
          <a:xfrm>
            <a:off x="722575" y="2230603"/>
            <a:ext cx="2304900" cy="5373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1" name="Google Shape;211;p25"/>
          <p:cNvSpPr txBox="1"/>
          <p:nvPr>
            <p:ph idx="2" type="subTitle"/>
          </p:nvPr>
        </p:nvSpPr>
        <p:spPr>
          <a:xfrm>
            <a:off x="3422828" y="2230603"/>
            <a:ext cx="2304900" cy="5373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2" name="Google Shape;212;p25"/>
          <p:cNvSpPr txBox="1"/>
          <p:nvPr>
            <p:ph idx="3" type="subTitle"/>
          </p:nvPr>
        </p:nvSpPr>
        <p:spPr>
          <a:xfrm>
            <a:off x="6118266" y="2230603"/>
            <a:ext cx="2305800" cy="5373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3" name="Google Shape;213;p25"/>
          <p:cNvSpPr txBox="1"/>
          <p:nvPr>
            <p:ph idx="4" type="subTitle"/>
          </p:nvPr>
        </p:nvSpPr>
        <p:spPr>
          <a:xfrm>
            <a:off x="722575" y="4071200"/>
            <a:ext cx="2304900" cy="5373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4" name="Google Shape;214;p25"/>
          <p:cNvSpPr txBox="1"/>
          <p:nvPr>
            <p:ph idx="5" type="subTitle"/>
          </p:nvPr>
        </p:nvSpPr>
        <p:spPr>
          <a:xfrm>
            <a:off x="3422828" y="4071200"/>
            <a:ext cx="2304900" cy="5373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5" name="Google Shape;215;p25"/>
          <p:cNvSpPr txBox="1"/>
          <p:nvPr>
            <p:ph idx="6" type="subTitle"/>
          </p:nvPr>
        </p:nvSpPr>
        <p:spPr>
          <a:xfrm>
            <a:off x="6118266" y="4071200"/>
            <a:ext cx="2305800" cy="5373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6" name="Google Shape;216;p25"/>
          <p:cNvSpPr txBox="1"/>
          <p:nvPr>
            <p:ph idx="7" type="subTitle"/>
          </p:nvPr>
        </p:nvSpPr>
        <p:spPr>
          <a:xfrm>
            <a:off x="722575" y="1815800"/>
            <a:ext cx="23049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Oxanium"/>
                <a:ea typeface="Oxanium"/>
                <a:cs typeface="Oxanium"/>
                <a:sym typeface="Oxanium"/>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17" name="Google Shape;217;p25"/>
          <p:cNvSpPr txBox="1"/>
          <p:nvPr>
            <p:ph idx="8" type="subTitle"/>
          </p:nvPr>
        </p:nvSpPr>
        <p:spPr>
          <a:xfrm>
            <a:off x="3422835" y="1815800"/>
            <a:ext cx="23049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Oxanium"/>
                <a:ea typeface="Oxanium"/>
                <a:cs typeface="Oxanium"/>
                <a:sym typeface="Oxanium"/>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18" name="Google Shape;218;p25"/>
          <p:cNvSpPr txBox="1"/>
          <p:nvPr>
            <p:ph idx="9" type="subTitle"/>
          </p:nvPr>
        </p:nvSpPr>
        <p:spPr>
          <a:xfrm>
            <a:off x="6123098" y="1815800"/>
            <a:ext cx="23058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Oxanium"/>
                <a:ea typeface="Oxanium"/>
                <a:cs typeface="Oxanium"/>
                <a:sym typeface="Oxanium"/>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19" name="Google Shape;219;p25"/>
          <p:cNvSpPr txBox="1"/>
          <p:nvPr>
            <p:ph idx="13" type="subTitle"/>
          </p:nvPr>
        </p:nvSpPr>
        <p:spPr>
          <a:xfrm>
            <a:off x="722575" y="3660457"/>
            <a:ext cx="23049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Oxanium"/>
                <a:ea typeface="Oxanium"/>
                <a:cs typeface="Oxanium"/>
                <a:sym typeface="Oxanium"/>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20" name="Google Shape;220;p25"/>
          <p:cNvSpPr txBox="1"/>
          <p:nvPr>
            <p:ph idx="14" type="subTitle"/>
          </p:nvPr>
        </p:nvSpPr>
        <p:spPr>
          <a:xfrm>
            <a:off x="3422835" y="3660456"/>
            <a:ext cx="23049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Oxanium"/>
                <a:ea typeface="Oxanium"/>
                <a:cs typeface="Oxanium"/>
                <a:sym typeface="Oxanium"/>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21" name="Google Shape;221;p25"/>
          <p:cNvSpPr txBox="1"/>
          <p:nvPr>
            <p:ph idx="15" type="subTitle"/>
          </p:nvPr>
        </p:nvSpPr>
        <p:spPr>
          <a:xfrm>
            <a:off x="6120653" y="3660457"/>
            <a:ext cx="23049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Oxanium"/>
                <a:ea typeface="Oxanium"/>
                <a:cs typeface="Oxanium"/>
                <a:sym typeface="Oxanium"/>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pic>
        <p:nvPicPr>
          <p:cNvPr id="222" name="Google Shape;222;p25"/>
          <p:cNvPicPr preferRelativeResize="0"/>
          <p:nvPr/>
        </p:nvPicPr>
        <p:blipFill>
          <a:blip r:embed="rId2">
            <a:alphaModFix/>
          </a:blip>
          <a:stretch>
            <a:fillRect/>
          </a:stretch>
        </p:blipFill>
        <p:spPr>
          <a:xfrm>
            <a:off x="8008575" y="209707"/>
            <a:ext cx="907775" cy="907788"/>
          </a:xfrm>
          <a:prstGeom prst="rect">
            <a:avLst/>
          </a:prstGeom>
          <a:noFill/>
          <a:ln>
            <a:noFill/>
          </a:ln>
        </p:spPr>
      </p:pic>
      <p:grpSp>
        <p:nvGrpSpPr>
          <p:cNvPr id="223" name="Google Shape;223;p25"/>
          <p:cNvGrpSpPr/>
          <p:nvPr/>
        </p:nvGrpSpPr>
        <p:grpSpPr>
          <a:xfrm>
            <a:off x="8384225" y="733486"/>
            <a:ext cx="629275" cy="761638"/>
            <a:chOff x="8384225" y="733486"/>
            <a:chExt cx="629275" cy="761638"/>
          </a:xfrm>
        </p:grpSpPr>
        <p:pic>
          <p:nvPicPr>
            <p:cNvPr id="224" name="Google Shape;224;p25"/>
            <p:cNvPicPr preferRelativeResize="0"/>
            <p:nvPr/>
          </p:nvPicPr>
          <p:blipFill>
            <a:blip r:embed="rId3">
              <a:alphaModFix/>
            </a:blip>
            <a:stretch>
              <a:fillRect/>
            </a:stretch>
          </p:blipFill>
          <p:spPr>
            <a:xfrm>
              <a:off x="8493900" y="733486"/>
              <a:ext cx="519600" cy="519564"/>
            </a:xfrm>
            <a:prstGeom prst="rect">
              <a:avLst/>
            </a:prstGeom>
            <a:noFill/>
            <a:ln>
              <a:noFill/>
            </a:ln>
          </p:spPr>
        </p:pic>
        <p:pic>
          <p:nvPicPr>
            <p:cNvPr id="225" name="Google Shape;225;p25"/>
            <p:cNvPicPr preferRelativeResize="0"/>
            <p:nvPr/>
          </p:nvPicPr>
          <p:blipFill>
            <a:blip r:embed="rId4">
              <a:alphaModFix/>
            </a:blip>
            <a:stretch>
              <a:fillRect/>
            </a:stretch>
          </p:blipFill>
          <p:spPr>
            <a:xfrm>
              <a:off x="8384225" y="1338402"/>
              <a:ext cx="156475" cy="156722"/>
            </a:xfrm>
            <a:prstGeom prst="rect">
              <a:avLst/>
            </a:prstGeom>
            <a:noFill/>
            <a:ln>
              <a:noFill/>
            </a:ln>
          </p:spPr>
        </p:pic>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26" name="Shape 226"/>
        <p:cNvGrpSpPr/>
        <p:nvPr/>
      </p:nvGrpSpPr>
      <p:grpSpPr>
        <a:xfrm>
          <a:off x="0" y="0"/>
          <a:ext cx="0" cy="0"/>
          <a:chOff x="0" y="0"/>
          <a:chExt cx="0" cy="0"/>
        </a:xfrm>
      </p:grpSpPr>
      <p:sp>
        <p:nvSpPr>
          <p:cNvPr id="227" name="Google Shape;227;p26"/>
          <p:cNvSpPr/>
          <p:nvPr/>
        </p:nvSpPr>
        <p:spPr>
          <a:xfrm>
            <a:off x="-59650" y="-53025"/>
            <a:ext cx="9279600" cy="5256300"/>
          </a:xfrm>
          <a:prstGeom prst="rect">
            <a:avLst/>
          </a:prstGeom>
          <a:gradFill>
            <a:gsLst>
              <a:gs pos="0">
                <a:srgbClr val="7920B8"/>
              </a:gs>
              <a:gs pos="100000">
                <a:srgbClr val="2F1045"/>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228" name="Google Shape;228;p26"/>
          <p:cNvSpPr txBox="1"/>
          <p:nvPr>
            <p:ph hasCustomPrompt="1" type="title"/>
          </p:nvPr>
        </p:nvSpPr>
        <p:spPr>
          <a:xfrm>
            <a:off x="3361600" y="537500"/>
            <a:ext cx="5067300" cy="828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200"/>
              <a:buNone/>
              <a:defRPr b="0" sz="4800">
                <a:solidFill>
                  <a:schemeClr val="l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29" name="Google Shape;229;p26"/>
          <p:cNvSpPr txBox="1"/>
          <p:nvPr>
            <p:ph idx="1" type="subTitle"/>
          </p:nvPr>
        </p:nvSpPr>
        <p:spPr>
          <a:xfrm>
            <a:off x="3361600" y="1318175"/>
            <a:ext cx="5067300" cy="44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0" name="Google Shape;230;p26"/>
          <p:cNvSpPr txBox="1"/>
          <p:nvPr>
            <p:ph hasCustomPrompt="1" idx="2" type="title"/>
          </p:nvPr>
        </p:nvSpPr>
        <p:spPr>
          <a:xfrm>
            <a:off x="3361600" y="1960062"/>
            <a:ext cx="5067300" cy="828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200"/>
              <a:buNone/>
              <a:defRPr b="0" sz="4800">
                <a:solidFill>
                  <a:schemeClr val="l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31" name="Google Shape;231;p26"/>
          <p:cNvSpPr txBox="1"/>
          <p:nvPr>
            <p:ph idx="3" type="subTitle"/>
          </p:nvPr>
        </p:nvSpPr>
        <p:spPr>
          <a:xfrm>
            <a:off x="3361600" y="2740738"/>
            <a:ext cx="5067300" cy="44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2" name="Google Shape;232;p26"/>
          <p:cNvSpPr txBox="1"/>
          <p:nvPr>
            <p:ph hasCustomPrompt="1" idx="4" type="title"/>
          </p:nvPr>
        </p:nvSpPr>
        <p:spPr>
          <a:xfrm>
            <a:off x="3361600" y="3382624"/>
            <a:ext cx="5067300" cy="828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200"/>
              <a:buNone/>
              <a:defRPr b="0" sz="4800">
                <a:solidFill>
                  <a:schemeClr val="l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33" name="Google Shape;233;p26"/>
          <p:cNvSpPr txBox="1"/>
          <p:nvPr>
            <p:ph idx="5" type="subTitle"/>
          </p:nvPr>
        </p:nvSpPr>
        <p:spPr>
          <a:xfrm>
            <a:off x="3361600" y="4163300"/>
            <a:ext cx="5067300" cy="44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234" name="Google Shape;234;p26"/>
          <p:cNvPicPr preferRelativeResize="0"/>
          <p:nvPr/>
        </p:nvPicPr>
        <p:blipFill>
          <a:blip r:embed="rId2">
            <a:alphaModFix/>
          </a:blip>
          <a:stretch>
            <a:fillRect/>
          </a:stretch>
        </p:blipFill>
        <p:spPr>
          <a:xfrm>
            <a:off x="-894726" y="2252975"/>
            <a:ext cx="3475999" cy="3475999"/>
          </a:xfrm>
          <a:prstGeom prst="rect">
            <a:avLst/>
          </a:prstGeom>
          <a:noFill/>
          <a:ln>
            <a:noFill/>
          </a:ln>
        </p:spPr>
      </p:pic>
      <p:grpSp>
        <p:nvGrpSpPr>
          <p:cNvPr id="235" name="Google Shape;235;p26"/>
          <p:cNvGrpSpPr/>
          <p:nvPr/>
        </p:nvGrpSpPr>
        <p:grpSpPr>
          <a:xfrm>
            <a:off x="467933" y="-423831"/>
            <a:ext cx="4369148" cy="3704603"/>
            <a:chOff x="467933" y="-423831"/>
            <a:chExt cx="4369148" cy="3704603"/>
          </a:xfrm>
        </p:grpSpPr>
        <p:pic>
          <p:nvPicPr>
            <p:cNvPr id="236" name="Google Shape;236;p26"/>
            <p:cNvPicPr preferRelativeResize="0"/>
            <p:nvPr/>
          </p:nvPicPr>
          <p:blipFill>
            <a:blip r:embed="rId3">
              <a:alphaModFix/>
            </a:blip>
            <a:stretch>
              <a:fillRect/>
            </a:stretch>
          </p:blipFill>
          <p:spPr>
            <a:xfrm>
              <a:off x="467933" y="1708362"/>
              <a:ext cx="1572409" cy="1572411"/>
            </a:xfrm>
            <a:prstGeom prst="rect">
              <a:avLst/>
            </a:prstGeom>
            <a:noFill/>
            <a:ln>
              <a:noFill/>
            </a:ln>
          </p:spPr>
        </p:pic>
        <p:grpSp>
          <p:nvGrpSpPr>
            <p:cNvPr id="237" name="Google Shape;237;p26"/>
            <p:cNvGrpSpPr/>
            <p:nvPr/>
          </p:nvGrpSpPr>
          <p:grpSpPr>
            <a:xfrm>
              <a:off x="3497884" y="-423831"/>
              <a:ext cx="1339197" cy="1339197"/>
              <a:chOff x="3620002" y="1131752"/>
              <a:chExt cx="828301" cy="828301"/>
            </a:xfrm>
          </p:grpSpPr>
          <p:pic>
            <p:nvPicPr>
              <p:cNvPr id="238" name="Google Shape;238;p26"/>
              <p:cNvPicPr preferRelativeResize="0"/>
              <p:nvPr/>
            </p:nvPicPr>
            <p:blipFill>
              <a:blip r:embed="rId4">
                <a:alphaModFix/>
              </a:blip>
              <a:stretch>
                <a:fillRect/>
              </a:stretch>
            </p:blipFill>
            <p:spPr>
              <a:xfrm>
                <a:off x="3620002" y="1131752"/>
                <a:ext cx="828301" cy="828301"/>
              </a:xfrm>
              <a:prstGeom prst="rect">
                <a:avLst/>
              </a:prstGeom>
              <a:noFill/>
              <a:ln>
                <a:noFill/>
              </a:ln>
            </p:spPr>
          </p:pic>
          <p:pic>
            <p:nvPicPr>
              <p:cNvPr id="239" name="Google Shape;239;p26"/>
              <p:cNvPicPr preferRelativeResize="0"/>
              <p:nvPr/>
            </p:nvPicPr>
            <p:blipFill>
              <a:blip r:embed="rId5">
                <a:alphaModFix/>
              </a:blip>
              <a:stretch>
                <a:fillRect/>
              </a:stretch>
            </p:blipFill>
            <p:spPr>
              <a:xfrm>
                <a:off x="3720721" y="1231931"/>
                <a:ext cx="626858" cy="627938"/>
              </a:xfrm>
              <a:prstGeom prst="rect">
                <a:avLst/>
              </a:prstGeom>
              <a:noFill/>
              <a:ln>
                <a:noFill/>
              </a:ln>
            </p:spPr>
          </p:pic>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40" name="Shape 240"/>
        <p:cNvGrpSpPr/>
        <p:nvPr/>
      </p:nvGrpSpPr>
      <p:grpSpPr>
        <a:xfrm>
          <a:off x="0" y="0"/>
          <a:ext cx="0" cy="0"/>
          <a:chOff x="0" y="0"/>
          <a:chExt cx="0" cy="0"/>
        </a:xfrm>
      </p:grpSpPr>
      <p:sp>
        <p:nvSpPr>
          <p:cNvPr id="241" name="Google Shape;241;p27"/>
          <p:cNvSpPr/>
          <p:nvPr/>
        </p:nvSpPr>
        <p:spPr>
          <a:xfrm>
            <a:off x="-59650" y="-53025"/>
            <a:ext cx="9279600" cy="5256300"/>
          </a:xfrm>
          <a:prstGeom prst="rect">
            <a:avLst/>
          </a:prstGeom>
          <a:gradFill>
            <a:gsLst>
              <a:gs pos="0">
                <a:srgbClr val="7920B8"/>
              </a:gs>
              <a:gs pos="100000">
                <a:srgbClr val="2F1045"/>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242" name="Google Shape;242;p27"/>
          <p:cNvSpPr txBox="1"/>
          <p:nvPr>
            <p:ph type="ctrTitle"/>
          </p:nvPr>
        </p:nvSpPr>
        <p:spPr>
          <a:xfrm>
            <a:off x="5467350" y="755338"/>
            <a:ext cx="2961600" cy="1056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43" name="Google Shape;243;p27"/>
          <p:cNvSpPr txBox="1"/>
          <p:nvPr>
            <p:ph idx="1" type="subTitle"/>
          </p:nvPr>
        </p:nvSpPr>
        <p:spPr>
          <a:xfrm>
            <a:off x="5467425" y="1766949"/>
            <a:ext cx="2961600" cy="1000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pic>
        <p:nvPicPr>
          <p:cNvPr id="244" name="Google Shape;244;p27"/>
          <p:cNvPicPr preferRelativeResize="0"/>
          <p:nvPr/>
        </p:nvPicPr>
        <p:blipFill>
          <a:blip r:embed="rId2">
            <a:alphaModFix amt="44000"/>
          </a:blip>
          <a:stretch>
            <a:fillRect/>
          </a:stretch>
        </p:blipFill>
        <p:spPr>
          <a:xfrm flipH="1" rot="10800000">
            <a:off x="-1711999" y="2709244"/>
            <a:ext cx="2338675" cy="2338738"/>
          </a:xfrm>
          <a:prstGeom prst="rect">
            <a:avLst/>
          </a:prstGeom>
          <a:noFill/>
          <a:ln>
            <a:noFill/>
          </a:ln>
        </p:spPr>
      </p:pic>
      <p:grpSp>
        <p:nvGrpSpPr>
          <p:cNvPr id="245" name="Google Shape;245;p27"/>
          <p:cNvGrpSpPr/>
          <p:nvPr/>
        </p:nvGrpSpPr>
        <p:grpSpPr>
          <a:xfrm>
            <a:off x="572303" y="5"/>
            <a:ext cx="1170776" cy="1170800"/>
            <a:chOff x="572303" y="5"/>
            <a:chExt cx="1170776" cy="1170800"/>
          </a:xfrm>
        </p:grpSpPr>
        <p:pic>
          <p:nvPicPr>
            <p:cNvPr id="246" name="Google Shape;246;p27"/>
            <p:cNvPicPr preferRelativeResize="0"/>
            <p:nvPr/>
          </p:nvPicPr>
          <p:blipFill>
            <a:blip r:embed="rId3">
              <a:alphaModFix/>
            </a:blip>
            <a:stretch>
              <a:fillRect/>
            </a:stretch>
          </p:blipFill>
          <p:spPr>
            <a:xfrm flipH="1" rot="10800000">
              <a:off x="911612" y="338937"/>
              <a:ext cx="492152" cy="492950"/>
            </a:xfrm>
            <a:prstGeom prst="rect">
              <a:avLst/>
            </a:prstGeom>
            <a:noFill/>
            <a:ln>
              <a:noFill/>
            </a:ln>
          </p:spPr>
        </p:pic>
        <p:pic>
          <p:nvPicPr>
            <p:cNvPr id="247" name="Google Shape;247;p27"/>
            <p:cNvPicPr preferRelativeResize="0"/>
            <p:nvPr/>
          </p:nvPicPr>
          <p:blipFill>
            <a:blip r:embed="rId4">
              <a:alphaModFix/>
            </a:blip>
            <a:stretch>
              <a:fillRect/>
            </a:stretch>
          </p:blipFill>
          <p:spPr>
            <a:xfrm flipH="1" rot="10800000">
              <a:off x="572303" y="5"/>
              <a:ext cx="1170776" cy="1170800"/>
            </a:xfrm>
            <a:prstGeom prst="rect">
              <a:avLst/>
            </a:prstGeom>
            <a:noFill/>
            <a:ln>
              <a:noFill/>
            </a:ln>
          </p:spPr>
        </p:pic>
      </p:grpSp>
      <p:sp>
        <p:nvSpPr>
          <p:cNvPr id="248" name="Google Shape;248;p27"/>
          <p:cNvSpPr txBox="1"/>
          <p:nvPr/>
        </p:nvSpPr>
        <p:spPr>
          <a:xfrm>
            <a:off x="5467401" y="3484563"/>
            <a:ext cx="2961600" cy="6156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300"/>
              </a:spcBef>
              <a:spcAft>
                <a:spcPts val="0"/>
              </a:spcAft>
              <a:buNone/>
            </a:pPr>
            <a:r>
              <a:rPr lang="en" sz="1000">
                <a:solidFill>
                  <a:schemeClr val="dk1"/>
                </a:solidFill>
                <a:latin typeface="Hind"/>
                <a:ea typeface="Hind"/>
                <a:cs typeface="Hind"/>
                <a:sym typeface="Hind"/>
              </a:rPr>
              <a:t>CREDITS: This presentation template was created by </a:t>
            </a:r>
            <a:r>
              <a:rPr b="1" lang="en" sz="1000">
                <a:solidFill>
                  <a:schemeClr val="lt1"/>
                </a:solidFill>
                <a:uFill>
                  <a:noFill/>
                </a:uFill>
                <a:latin typeface="Hind"/>
                <a:ea typeface="Hind"/>
                <a:cs typeface="Hind"/>
                <a:sym typeface="Hind"/>
                <a:hlinkClick r:id="rId5">
                  <a:extLst>
                    <a:ext uri="{A12FA001-AC4F-418D-AE19-62706E023703}">
                      <ahyp:hlinkClr val="tx"/>
                    </a:ext>
                  </a:extLst>
                </a:hlinkClick>
              </a:rPr>
              <a:t>Slidesgo</a:t>
            </a:r>
            <a:r>
              <a:rPr lang="en" sz="1000">
                <a:solidFill>
                  <a:schemeClr val="lt1"/>
                </a:solidFill>
                <a:latin typeface="Hind"/>
                <a:ea typeface="Hind"/>
                <a:cs typeface="Hind"/>
                <a:sym typeface="Hind"/>
              </a:rPr>
              <a:t>, </a:t>
            </a:r>
            <a:r>
              <a:rPr lang="en" sz="1000">
                <a:solidFill>
                  <a:schemeClr val="dk1"/>
                </a:solidFill>
                <a:latin typeface="Hind"/>
                <a:ea typeface="Hind"/>
                <a:cs typeface="Hind"/>
                <a:sym typeface="Hind"/>
              </a:rPr>
              <a:t>and includes icons by </a:t>
            </a:r>
            <a:r>
              <a:rPr b="1" lang="en" sz="1000">
                <a:solidFill>
                  <a:schemeClr val="lt1"/>
                </a:solidFill>
                <a:uFill>
                  <a:noFill/>
                </a:uFill>
                <a:latin typeface="Hind"/>
                <a:ea typeface="Hind"/>
                <a:cs typeface="Hind"/>
                <a:sym typeface="Hind"/>
                <a:hlinkClick r:id="rId6">
                  <a:extLst>
                    <a:ext uri="{A12FA001-AC4F-418D-AE19-62706E023703}">
                      <ahyp:hlinkClr val="tx"/>
                    </a:ext>
                  </a:extLst>
                </a:hlinkClick>
              </a:rPr>
              <a:t>Flaticon</a:t>
            </a:r>
            <a:r>
              <a:rPr lang="en" sz="1000">
                <a:solidFill>
                  <a:schemeClr val="lt1"/>
                </a:solidFill>
                <a:latin typeface="Hind"/>
                <a:ea typeface="Hind"/>
                <a:cs typeface="Hind"/>
                <a:sym typeface="Hind"/>
              </a:rPr>
              <a:t>,</a:t>
            </a:r>
            <a:r>
              <a:rPr lang="en" sz="1000">
                <a:solidFill>
                  <a:schemeClr val="dk1"/>
                </a:solidFill>
                <a:latin typeface="Hind"/>
                <a:ea typeface="Hind"/>
                <a:cs typeface="Hind"/>
                <a:sym typeface="Hind"/>
              </a:rPr>
              <a:t> and infographics &amp; images by </a:t>
            </a:r>
            <a:r>
              <a:rPr b="1" lang="en" sz="1000">
                <a:solidFill>
                  <a:schemeClr val="lt1"/>
                </a:solidFill>
                <a:uFill>
                  <a:noFill/>
                </a:uFill>
                <a:latin typeface="Hind"/>
                <a:ea typeface="Hind"/>
                <a:cs typeface="Hind"/>
                <a:sym typeface="Hind"/>
                <a:hlinkClick r:id="rId7">
                  <a:extLst>
                    <a:ext uri="{A12FA001-AC4F-418D-AE19-62706E023703}">
                      <ahyp:hlinkClr val="tx"/>
                    </a:ext>
                  </a:extLst>
                </a:hlinkClick>
              </a:rPr>
              <a:t>Freepik</a:t>
            </a:r>
            <a:endParaRPr b="1" sz="1000">
              <a:solidFill>
                <a:schemeClr val="lt1"/>
              </a:solidFill>
              <a:latin typeface="Hind"/>
              <a:ea typeface="Hind"/>
              <a:cs typeface="Hind"/>
              <a:sym typeface="Hin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49" name="Shape 249"/>
        <p:cNvGrpSpPr/>
        <p:nvPr/>
      </p:nvGrpSpPr>
      <p:grpSpPr>
        <a:xfrm>
          <a:off x="0" y="0"/>
          <a:ext cx="0" cy="0"/>
          <a:chOff x="0" y="0"/>
          <a:chExt cx="0" cy="0"/>
        </a:xfrm>
      </p:grpSpPr>
      <p:sp>
        <p:nvSpPr>
          <p:cNvPr id="250" name="Google Shape;250;p28"/>
          <p:cNvSpPr/>
          <p:nvPr/>
        </p:nvSpPr>
        <p:spPr>
          <a:xfrm>
            <a:off x="-59650" y="-53025"/>
            <a:ext cx="9279600" cy="5256300"/>
          </a:xfrm>
          <a:prstGeom prst="rect">
            <a:avLst/>
          </a:prstGeom>
          <a:gradFill>
            <a:gsLst>
              <a:gs pos="0">
                <a:srgbClr val="7920B8"/>
              </a:gs>
              <a:gs pos="100000">
                <a:srgbClr val="2F1045"/>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grpSp>
        <p:nvGrpSpPr>
          <p:cNvPr id="251" name="Google Shape;251;p28"/>
          <p:cNvGrpSpPr/>
          <p:nvPr/>
        </p:nvGrpSpPr>
        <p:grpSpPr>
          <a:xfrm>
            <a:off x="3216475" y="386556"/>
            <a:ext cx="5467409" cy="5687445"/>
            <a:chOff x="3216475" y="386556"/>
            <a:chExt cx="5467409" cy="5687445"/>
          </a:xfrm>
        </p:grpSpPr>
        <p:pic>
          <p:nvPicPr>
            <p:cNvPr id="252" name="Google Shape;252;p28"/>
            <p:cNvPicPr preferRelativeResize="0"/>
            <p:nvPr/>
          </p:nvPicPr>
          <p:blipFill>
            <a:blip r:embed="rId2">
              <a:alphaModFix/>
            </a:blip>
            <a:stretch>
              <a:fillRect/>
            </a:stretch>
          </p:blipFill>
          <p:spPr>
            <a:xfrm>
              <a:off x="7945310" y="386556"/>
              <a:ext cx="738575" cy="738587"/>
            </a:xfrm>
            <a:prstGeom prst="rect">
              <a:avLst/>
            </a:prstGeom>
            <a:noFill/>
            <a:ln>
              <a:noFill/>
            </a:ln>
          </p:spPr>
        </p:pic>
        <p:pic>
          <p:nvPicPr>
            <p:cNvPr id="253" name="Google Shape;253;p28"/>
            <p:cNvPicPr preferRelativeResize="0"/>
            <p:nvPr/>
          </p:nvPicPr>
          <p:blipFill>
            <a:blip r:embed="rId3">
              <a:alphaModFix/>
            </a:blip>
            <a:stretch>
              <a:fillRect/>
            </a:stretch>
          </p:blipFill>
          <p:spPr>
            <a:xfrm>
              <a:off x="3216475" y="4648200"/>
              <a:ext cx="1425801" cy="1425801"/>
            </a:xfrm>
            <a:prstGeom prst="rect">
              <a:avLst/>
            </a:prstGeom>
            <a:noFill/>
            <a:ln>
              <a:noFill/>
            </a:ln>
          </p:spPr>
        </p:pic>
      </p:grpSp>
      <p:grpSp>
        <p:nvGrpSpPr>
          <p:cNvPr id="254" name="Google Shape;254;p28"/>
          <p:cNvGrpSpPr/>
          <p:nvPr/>
        </p:nvGrpSpPr>
        <p:grpSpPr>
          <a:xfrm>
            <a:off x="2997100" y="190503"/>
            <a:ext cx="5882850" cy="4720196"/>
            <a:chOff x="2997100" y="190503"/>
            <a:chExt cx="5882850" cy="4720196"/>
          </a:xfrm>
        </p:grpSpPr>
        <p:pic>
          <p:nvPicPr>
            <p:cNvPr id="255" name="Google Shape;255;p28"/>
            <p:cNvPicPr preferRelativeResize="0"/>
            <p:nvPr/>
          </p:nvPicPr>
          <p:blipFill>
            <a:blip r:embed="rId4">
              <a:alphaModFix/>
            </a:blip>
            <a:stretch>
              <a:fillRect/>
            </a:stretch>
          </p:blipFill>
          <p:spPr>
            <a:xfrm>
              <a:off x="7749250" y="190503"/>
              <a:ext cx="1130700" cy="1130700"/>
            </a:xfrm>
            <a:prstGeom prst="rect">
              <a:avLst/>
            </a:prstGeom>
            <a:noFill/>
            <a:ln>
              <a:noFill/>
            </a:ln>
          </p:spPr>
        </p:pic>
        <p:pic>
          <p:nvPicPr>
            <p:cNvPr id="256" name="Google Shape;256;p28"/>
            <p:cNvPicPr preferRelativeResize="0"/>
            <p:nvPr/>
          </p:nvPicPr>
          <p:blipFill>
            <a:blip r:embed="rId5">
              <a:alphaModFix/>
            </a:blip>
            <a:stretch>
              <a:fillRect/>
            </a:stretch>
          </p:blipFill>
          <p:spPr>
            <a:xfrm>
              <a:off x="2997100" y="4753977"/>
              <a:ext cx="156475" cy="156722"/>
            </a:xfrm>
            <a:prstGeom prst="rect">
              <a:avLst/>
            </a:prstGeom>
            <a:noFill/>
            <a:ln>
              <a:noFill/>
            </a:ln>
          </p:spPr>
        </p:pic>
        <p:pic>
          <p:nvPicPr>
            <p:cNvPr id="257" name="Google Shape;257;p28"/>
            <p:cNvPicPr preferRelativeResize="0"/>
            <p:nvPr/>
          </p:nvPicPr>
          <p:blipFill>
            <a:blip r:embed="rId5">
              <a:alphaModFix/>
            </a:blip>
            <a:stretch>
              <a:fillRect/>
            </a:stretch>
          </p:blipFill>
          <p:spPr>
            <a:xfrm>
              <a:off x="8674000" y="1382127"/>
              <a:ext cx="156475" cy="156722"/>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58" name="Shape 258"/>
        <p:cNvGrpSpPr/>
        <p:nvPr/>
      </p:nvGrpSpPr>
      <p:grpSpPr>
        <a:xfrm>
          <a:off x="0" y="0"/>
          <a:ext cx="0" cy="0"/>
          <a:chOff x="0" y="0"/>
          <a:chExt cx="0" cy="0"/>
        </a:xfrm>
      </p:grpSpPr>
      <p:sp>
        <p:nvSpPr>
          <p:cNvPr id="259" name="Google Shape;259;p29"/>
          <p:cNvSpPr/>
          <p:nvPr/>
        </p:nvSpPr>
        <p:spPr>
          <a:xfrm>
            <a:off x="-59650" y="-53025"/>
            <a:ext cx="9279600" cy="5256300"/>
          </a:xfrm>
          <a:prstGeom prst="rect">
            <a:avLst/>
          </a:prstGeom>
          <a:gradFill>
            <a:gsLst>
              <a:gs pos="0">
                <a:srgbClr val="7920B8"/>
              </a:gs>
              <a:gs pos="100000">
                <a:srgbClr val="2F1045"/>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grpSp>
        <p:nvGrpSpPr>
          <p:cNvPr id="260" name="Google Shape;260;p29"/>
          <p:cNvGrpSpPr/>
          <p:nvPr/>
        </p:nvGrpSpPr>
        <p:grpSpPr>
          <a:xfrm>
            <a:off x="2026902" y="1936307"/>
            <a:ext cx="6655775" cy="3722852"/>
            <a:chOff x="2026902" y="1936307"/>
            <a:chExt cx="6655775" cy="3722852"/>
          </a:xfrm>
        </p:grpSpPr>
        <p:pic>
          <p:nvPicPr>
            <p:cNvPr id="261" name="Google Shape;261;p29"/>
            <p:cNvPicPr preferRelativeResize="0"/>
            <p:nvPr/>
          </p:nvPicPr>
          <p:blipFill>
            <a:blip r:embed="rId2">
              <a:alphaModFix amt="44000"/>
            </a:blip>
            <a:stretch>
              <a:fillRect/>
            </a:stretch>
          </p:blipFill>
          <p:spPr>
            <a:xfrm>
              <a:off x="7774902" y="1936307"/>
              <a:ext cx="907775" cy="907790"/>
            </a:xfrm>
            <a:prstGeom prst="rect">
              <a:avLst/>
            </a:prstGeom>
            <a:noFill/>
            <a:ln>
              <a:noFill/>
            </a:ln>
          </p:spPr>
        </p:pic>
        <p:pic>
          <p:nvPicPr>
            <p:cNvPr id="262" name="Google Shape;262;p29"/>
            <p:cNvPicPr preferRelativeResize="0"/>
            <p:nvPr/>
          </p:nvPicPr>
          <p:blipFill>
            <a:blip r:embed="rId2">
              <a:alphaModFix amt="44000"/>
            </a:blip>
            <a:stretch>
              <a:fillRect/>
            </a:stretch>
          </p:blipFill>
          <p:spPr>
            <a:xfrm>
              <a:off x="2026902" y="4751370"/>
              <a:ext cx="907775" cy="907790"/>
            </a:xfrm>
            <a:prstGeom prst="rect">
              <a:avLst/>
            </a:prstGeom>
            <a:noFill/>
            <a:ln>
              <a:noFill/>
            </a:ln>
          </p:spPr>
        </p:pic>
      </p:grpSp>
      <p:grpSp>
        <p:nvGrpSpPr>
          <p:cNvPr id="263" name="Google Shape;263;p29"/>
          <p:cNvGrpSpPr/>
          <p:nvPr/>
        </p:nvGrpSpPr>
        <p:grpSpPr>
          <a:xfrm>
            <a:off x="2934676" y="1821713"/>
            <a:ext cx="6044377" cy="3254325"/>
            <a:chOff x="2934676" y="1821713"/>
            <a:chExt cx="6044377" cy="3254325"/>
          </a:xfrm>
        </p:grpSpPr>
        <p:pic>
          <p:nvPicPr>
            <p:cNvPr id="264" name="Google Shape;264;p29"/>
            <p:cNvPicPr preferRelativeResize="0"/>
            <p:nvPr/>
          </p:nvPicPr>
          <p:blipFill>
            <a:blip r:embed="rId3">
              <a:alphaModFix/>
            </a:blip>
            <a:stretch>
              <a:fillRect/>
            </a:stretch>
          </p:blipFill>
          <p:spPr>
            <a:xfrm>
              <a:off x="8407346" y="1821713"/>
              <a:ext cx="571707" cy="572700"/>
            </a:xfrm>
            <a:prstGeom prst="rect">
              <a:avLst/>
            </a:prstGeom>
            <a:noFill/>
            <a:ln>
              <a:noFill/>
            </a:ln>
          </p:spPr>
        </p:pic>
        <p:pic>
          <p:nvPicPr>
            <p:cNvPr id="265" name="Google Shape;265;p29"/>
            <p:cNvPicPr preferRelativeResize="0"/>
            <p:nvPr/>
          </p:nvPicPr>
          <p:blipFill>
            <a:blip r:embed="rId4">
              <a:alphaModFix/>
            </a:blip>
            <a:stretch>
              <a:fillRect/>
            </a:stretch>
          </p:blipFill>
          <p:spPr>
            <a:xfrm rot="5400000">
              <a:off x="2934676" y="4712462"/>
              <a:ext cx="363575" cy="363575"/>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69" name="Shape 26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sp>
        <p:nvSpPr>
          <p:cNvPr id="32" name="Google Shape;32;p4"/>
          <p:cNvSpPr/>
          <p:nvPr/>
        </p:nvSpPr>
        <p:spPr>
          <a:xfrm>
            <a:off x="-59650" y="-53025"/>
            <a:ext cx="9279600" cy="5256300"/>
          </a:xfrm>
          <a:prstGeom prst="rect">
            <a:avLst/>
          </a:prstGeom>
          <a:gradFill>
            <a:gsLst>
              <a:gs pos="0">
                <a:srgbClr val="7920B8"/>
              </a:gs>
              <a:gs pos="100000">
                <a:srgbClr val="2F1045"/>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33" name="Google Shape;33;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34" name="Google Shape;34;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grpSp>
        <p:nvGrpSpPr>
          <p:cNvPr id="35" name="Google Shape;35;p4"/>
          <p:cNvGrpSpPr/>
          <p:nvPr/>
        </p:nvGrpSpPr>
        <p:grpSpPr>
          <a:xfrm flipH="1" rot="10800000">
            <a:off x="7212634" y="4137216"/>
            <a:ext cx="1339197" cy="1339197"/>
            <a:chOff x="3620002" y="1131752"/>
            <a:chExt cx="828301" cy="828301"/>
          </a:xfrm>
        </p:grpSpPr>
        <p:pic>
          <p:nvPicPr>
            <p:cNvPr id="36" name="Google Shape;36;p4"/>
            <p:cNvPicPr preferRelativeResize="0"/>
            <p:nvPr/>
          </p:nvPicPr>
          <p:blipFill>
            <a:blip r:embed="rId2">
              <a:alphaModFix/>
            </a:blip>
            <a:stretch>
              <a:fillRect/>
            </a:stretch>
          </p:blipFill>
          <p:spPr>
            <a:xfrm>
              <a:off x="3620002" y="1131752"/>
              <a:ext cx="828301" cy="828301"/>
            </a:xfrm>
            <a:prstGeom prst="rect">
              <a:avLst/>
            </a:prstGeom>
            <a:noFill/>
            <a:ln>
              <a:noFill/>
            </a:ln>
          </p:spPr>
        </p:pic>
        <p:pic>
          <p:nvPicPr>
            <p:cNvPr id="37" name="Google Shape;37;p4"/>
            <p:cNvPicPr preferRelativeResize="0"/>
            <p:nvPr/>
          </p:nvPicPr>
          <p:blipFill>
            <a:blip r:embed="rId3">
              <a:alphaModFix/>
            </a:blip>
            <a:stretch>
              <a:fillRect/>
            </a:stretch>
          </p:blipFill>
          <p:spPr>
            <a:xfrm>
              <a:off x="3720721" y="1231931"/>
              <a:ext cx="626858" cy="627938"/>
            </a:xfrm>
            <a:prstGeom prst="rect">
              <a:avLst/>
            </a:prstGeom>
            <a:noFill/>
            <a:ln>
              <a:noFill/>
            </a:ln>
          </p:spPr>
        </p:pic>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70" name="Shape 270"/>
        <p:cNvGrpSpPr/>
        <p:nvPr/>
      </p:nvGrpSpPr>
      <p:grpSpPr>
        <a:xfrm>
          <a:off x="0" y="0"/>
          <a:ext cx="0" cy="0"/>
          <a:chOff x="0" y="0"/>
          <a:chExt cx="0" cy="0"/>
        </a:xfrm>
      </p:grpSpPr>
      <p:sp>
        <p:nvSpPr>
          <p:cNvPr id="271" name="Google Shape;271;p3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p:nvPr/>
        </p:nvSpPr>
        <p:spPr>
          <a:xfrm>
            <a:off x="-59650" y="-53025"/>
            <a:ext cx="9279600" cy="5256300"/>
          </a:xfrm>
          <a:prstGeom prst="rect">
            <a:avLst/>
          </a:prstGeom>
          <a:gradFill>
            <a:gsLst>
              <a:gs pos="0">
                <a:srgbClr val="7920B8"/>
              </a:gs>
              <a:gs pos="100000">
                <a:srgbClr val="2F1045"/>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40" name="Google Shape;40;p5"/>
          <p:cNvSpPr txBox="1"/>
          <p:nvPr>
            <p:ph idx="1" type="subTitle"/>
          </p:nvPr>
        </p:nvSpPr>
        <p:spPr>
          <a:xfrm>
            <a:off x="1466800" y="2343150"/>
            <a:ext cx="2616600" cy="4983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b="1" sz="1800">
                <a:solidFill>
                  <a:schemeClr val="dk1"/>
                </a:solidFill>
                <a:latin typeface="Oxanium"/>
                <a:ea typeface="Oxanium"/>
                <a:cs typeface="Oxanium"/>
                <a:sym typeface="Oxanium"/>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1" name="Google Shape;41;p5"/>
          <p:cNvSpPr txBox="1"/>
          <p:nvPr>
            <p:ph idx="2" type="subTitle"/>
          </p:nvPr>
        </p:nvSpPr>
        <p:spPr>
          <a:xfrm>
            <a:off x="5060573" y="2343150"/>
            <a:ext cx="2616600" cy="49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Oxanium"/>
                <a:ea typeface="Oxanium"/>
                <a:cs typeface="Oxanium"/>
                <a:sym typeface="Oxanium"/>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2" name="Google Shape;42;p5"/>
          <p:cNvSpPr txBox="1"/>
          <p:nvPr>
            <p:ph idx="3" type="subTitle"/>
          </p:nvPr>
        </p:nvSpPr>
        <p:spPr>
          <a:xfrm>
            <a:off x="1466811" y="2720425"/>
            <a:ext cx="2616600" cy="135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 name="Google Shape;43;p5"/>
          <p:cNvSpPr txBox="1"/>
          <p:nvPr>
            <p:ph idx="4" type="subTitle"/>
          </p:nvPr>
        </p:nvSpPr>
        <p:spPr>
          <a:xfrm>
            <a:off x="5060581" y="2720425"/>
            <a:ext cx="2616600" cy="135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4" name="Google Shape;4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5" name="Google Shape;45;p5"/>
          <p:cNvGrpSpPr/>
          <p:nvPr/>
        </p:nvGrpSpPr>
        <p:grpSpPr>
          <a:xfrm>
            <a:off x="1955127" y="1226545"/>
            <a:ext cx="6565625" cy="4289740"/>
            <a:chOff x="1955127" y="1226545"/>
            <a:chExt cx="6565625" cy="4289740"/>
          </a:xfrm>
        </p:grpSpPr>
        <p:pic>
          <p:nvPicPr>
            <p:cNvPr id="46" name="Google Shape;46;p5"/>
            <p:cNvPicPr preferRelativeResize="0"/>
            <p:nvPr/>
          </p:nvPicPr>
          <p:blipFill>
            <a:blip r:embed="rId2">
              <a:alphaModFix amt="44000"/>
            </a:blip>
            <a:stretch>
              <a:fillRect/>
            </a:stretch>
          </p:blipFill>
          <p:spPr>
            <a:xfrm>
              <a:off x="1955127" y="4608495"/>
              <a:ext cx="907775" cy="907790"/>
            </a:xfrm>
            <a:prstGeom prst="rect">
              <a:avLst/>
            </a:prstGeom>
            <a:noFill/>
            <a:ln>
              <a:noFill/>
            </a:ln>
          </p:spPr>
        </p:pic>
        <p:pic>
          <p:nvPicPr>
            <p:cNvPr id="47" name="Google Shape;47;p5"/>
            <p:cNvPicPr preferRelativeResize="0"/>
            <p:nvPr/>
          </p:nvPicPr>
          <p:blipFill>
            <a:blip r:embed="rId2">
              <a:alphaModFix amt="44000"/>
            </a:blip>
            <a:stretch>
              <a:fillRect/>
            </a:stretch>
          </p:blipFill>
          <p:spPr>
            <a:xfrm>
              <a:off x="7612977" y="1226545"/>
              <a:ext cx="907775" cy="907790"/>
            </a:xfrm>
            <a:prstGeom prst="rect">
              <a:avLst/>
            </a:prstGeom>
            <a:noFill/>
            <a:ln>
              <a:noFill/>
            </a:ln>
          </p:spPr>
        </p:pic>
      </p:grpSp>
      <p:grpSp>
        <p:nvGrpSpPr>
          <p:cNvPr id="48" name="Google Shape;48;p5"/>
          <p:cNvGrpSpPr/>
          <p:nvPr/>
        </p:nvGrpSpPr>
        <p:grpSpPr>
          <a:xfrm>
            <a:off x="1686151" y="1111950"/>
            <a:ext cx="7130977" cy="3678337"/>
            <a:chOff x="1686151" y="1111950"/>
            <a:chExt cx="7130977" cy="3678337"/>
          </a:xfrm>
        </p:grpSpPr>
        <p:pic>
          <p:nvPicPr>
            <p:cNvPr id="49" name="Google Shape;49;p5"/>
            <p:cNvPicPr preferRelativeResize="0"/>
            <p:nvPr/>
          </p:nvPicPr>
          <p:blipFill>
            <a:blip r:embed="rId3">
              <a:alphaModFix/>
            </a:blip>
            <a:stretch>
              <a:fillRect/>
            </a:stretch>
          </p:blipFill>
          <p:spPr>
            <a:xfrm rot="5400000">
              <a:off x="1686151" y="4426712"/>
              <a:ext cx="363575" cy="363575"/>
            </a:xfrm>
            <a:prstGeom prst="rect">
              <a:avLst/>
            </a:prstGeom>
            <a:noFill/>
            <a:ln>
              <a:noFill/>
            </a:ln>
          </p:spPr>
        </p:pic>
        <p:pic>
          <p:nvPicPr>
            <p:cNvPr id="50" name="Google Shape;50;p5"/>
            <p:cNvPicPr preferRelativeResize="0"/>
            <p:nvPr/>
          </p:nvPicPr>
          <p:blipFill>
            <a:blip r:embed="rId4">
              <a:alphaModFix/>
            </a:blip>
            <a:stretch>
              <a:fillRect/>
            </a:stretch>
          </p:blipFill>
          <p:spPr>
            <a:xfrm>
              <a:off x="8245421" y="1111950"/>
              <a:ext cx="571707" cy="572700"/>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6"/>
          <p:cNvSpPr/>
          <p:nvPr/>
        </p:nvSpPr>
        <p:spPr>
          <a:xfrm>
            <a:off x="-59650" y="-53025"/>
            <a:ext cx="9279600" cy="5256300"/>
          </a:xfrm>
          <a:prstGeom prst="rect">
            <a:avLst/>
          </a:prstGeom>
          <a:gradFill>
            <a:gsLst>
              <a:gs pos="0">
                <a:srgbClr val="7920B8"/>
              </a:gs>
              <a:gs pos="100000">
                <a:srgbClr val="2F1045"/>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53" name="Google Shape;53;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54" name="Google Shape;54;p6"/>
          <p:cNvPicPr preferRelativeResize="0"/>
          <p:nvPr/>
        </p:nvPicPr>
        <p:blipFill>
          <a:blip r:embed="rId2">
            <a:alphaModFix/>
          </a:blip>
          <a:stretch>
            <a:fillRect/>
          </a:stretch>
        </p:blipFill>
        <p:spPr>
          <a:xfrm>
            <a:off x="8347779" y="445012"/>
            <a:ext cx="1236301" cy="1236301"/>
          </a:xfrm>
          <a:prstGeom prst="rect">
            <a:avLst/>
          </a:prstGeom>
          <a:noFill/>
          <a:ln>
            <a:noFill/>
          </a:ln>
        </p:spPr>
      </p:pic>
      <p:grpSp>
        <p:nvGrpSpPr>
          <p:cNvPr id="55" name="Google Shape;55;p6"/>
          <p:cNvGrpSpPr/>
          <p:nvPr/>
        </p:nvGrpSpPr>
        <p:grpSpPr>
          <a:xfrm>
            <a:off x="-207911" y="377650"/>
            <a:ext cx="8555712" cy="4671370"/>
            <a:chOff x="-207911" y="377650"/>
            <a:chExt cx="8555712" cy="4671370"/>
          </a:xfrm>
        </p:grpSpPr>
        <p:grpSp>
          <p:nvGrpSpPr>
            <p:cNvPr id="56" name="Google Shape;56;p6"/>
            <p:cNvGrpSpPr/>
            <p:nvPr/>
          </p:nvGrpSpPr>
          <p:grpSpPr>
            <a:xfrm>
              <a:off x="-207911" y="4158370"/>
              <a:ext cx="2788995" cy="890650"/>
              <a:chOff x="-207911" y="4158370"/>
              <a:chExt cx="2788995" cy="890650"/>
            </a:xfrm>
          </p:grpSpPr>
          <p:pic>
            <p:nvPicPr>
              <p:cNvPr id="57" name="Google Shape;57;p6"/>
              <p:cNvPicPr preferRelativeResize="0"/>
              <p:nvPr/>
            </p:nvPicPr>
            <p:blipFill>
              <a:blip r:embed="rId3">
                <a:alphaModFix/>
              </a:blip>
              <a:stretch>
                <a:fillRect/>
              </a:stretch>
            </p:blipFill>
            <p:spPr>
              <a:xfrm>
                <a:off x="-207911" y="4158370"/>
                <a:ext cx="1998420" cy="572700"/>
              </a:xfrm>
              <a:prstGeom prst="rect">
                <a:avLst/>
              </a:prstGeom>
              <a:noFill/>
              <a:ln>
                <a:noFill/>
              </a:ln>
            </p:spPr>
          </p:pic>
          <p:pic>
            <p:nvPicPr>
              <p:cNvPr id="58" name="Google Shape;58;p6"/>
              <p:cNvPicPr preferRelativeResize="0"/>
              <p:nvPr/>
            </p:nvPicPr>
            <p:blipFill>
              <a:blip r:embed="rId4">
                <a:alphaModFix/>
              </a:blip>
              <a:stretch>
                <a:fillRect/>
              </a:stretch>
            </p:blipFill>
            <p:spPr>
              <a:xfrm>
                <a:off x="582664" y="4476320"/>
                <a:ext cx="1998420" cy="572700"/>
              </a:xfrm>
              <a:prstGeom prst="rect">
                <a:avLst/>
              </a:prstGeom>
              <a:noFill/>
              <a:ln>
                <a:noFill/>
              </a:ln>
            </p:spPr>
          </p:pic>
        </p:grpSp>
        <p:pic>
          <p:nvPicPr>
            <p:cNvPr id="59" name="Google Shape;59;p6"/>
            <p:cNvPicPr preferRelativeResize="0"/>
            <p:nvPr/>
          </p:nvPicPr>
          <p:blipFill>
            <a:blip r:embed="rId5">
              <a:alphaModFix/>
            </a:blip>
            <a:stretch>
              <a:fillRect/>
            </a:stretch>
          </p:blipFill>
          <p:spPr>
            <a:xfrm>
              <a:off x="8033101" y="377650"/>
              <a:ext cx="314700" cy="314700"/>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sp>
        <p:nvSpPr>
          <p:cNvPr id="61" name="Google Shape;61;p7"/>
          <p:cNvSpPr/>
          <p:nvPr/>
        </p:nvSpPr>
        <p:spPr>
          <a:xfrm>
            <a:off x="8150" y="3375"/>
            <a:ext cx="9144000" cy="5143500"/>
          </a:xfrm>
          <a:prstGeom prst="rect">
            <a:avLst/>
          </a:prstGeom>
          <a:gradFill>
            <a:gsLst>
              <a:gs pos="0">
                <a:srgbClr val="7920B8"/>
              </a:gs>
              <a:gs pos="100000">
                <a:srgbClr val="2F1045"/>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62" name="Google Shape;62;p7"/>
          <p:cNvSpPr txBox="1"/>
          <p:nvPr>
            <p:ph type="title"/>
          </p:nvPr>
        </p:nvSpPr>
        <p:spPr>
          <a:xfrm>
            <a:off x="715100" y="1656075"/>
            <a:ext cx="32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63" name="Google Shape;63;p7"/>
          <p:cNvSpPr txBox="1"/>
          <p:nvPr>
            <p:ph idx="1" type="body"/>
          </p:nvPr>
        </p:nvSpPr>
        <p:spPr>
          <a:xfrm>
            <a:off x="715100" y="2171625"/>
            <a:ext cx="3214800" cy="1315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64" name="Google Shape;64;p7"/>
          <p:cNvSpPr/>
          <p:nvPr>
            <p:ph idx="2" type="pic"/>
          </p:nvPr>
        </p:nvSpPr>
        <p:spPr>
          <a:xfrm>
            <a:off x="4429125" y="0"/>
            <a:ext cx="4714800" cy="5143500"/>
          </a:xfrm>
          <a:prstGeom prst="rect">
            <a:avLst/>
          </a:prstGeom>
          <a:noFill/>
          <a:ln>
            <a:noFill/>
          </a:ln>
        </p:spPr>
      </p:sp>
      <p:pic>
        <p:nvPicPr>
          <p:cNvPr id="65" name="Google Shape;65;p7"/>
          <p:cNvPicPr preferRelativeResize="0"/>
          <p:nvPr/>
        </p:nvPicPr>
        <p:blipFill>
          <a:blip r:embed="rId2">
            <a:alphaModFix amt="44000"/>
          </a:blip>
          <a:stretch>
            <a:fillRect/>
          </a:stretch>
        </p:blipFill>
        <p:spPr>
          <a:xfrm>
            <a:off x="2459952" y="4457970"/>
            <a:ext cx="907775" cy="907790"/>
          </a:xfrm>
          <a:prstGeom prst="rect">
            <a:avLst/>
          </a:prstGeom>
          <a:noFill/>
          <a:ln>
            <a:noFill/>
          </a:ln>
        </p:spPr>
      </p:pic>
      <p:grpSp>
        <p:nvGrpSpPr>
          <p:cNvPr id="66" name="Google Shape;66;p7"/>
          <p:cNvGrpSpPr/>
          <p:nvPr/>
        </p:nvGrpSpPr>
        <p:grpSpPr>
          <a:xfrm>
            <a:off x="-387926" y="3424564"/>
            <a:ext cx="3483551" cy="1669086"/>
            <a:chOff x="-387926" y="3424564"/>
            <a:chExt cx="3483551" cy="1669086"/>
          </a:xfrm>
        </p:grpSpPr>
        <p:pic>
          <p:nvPicPr>
            <p:cNvPr id="67" name="Google Shape;67;p7"/>
            <p:cNvPicPr preferRelativeResize="0"/>
            <p:nvPr/>
          </p:nvPicPr>
          <p:blipFill>
            <a:blip r:embed="rId3">
              <a:alphaModFix/>
            </a:blip>
            <a:stretch>
              <a:fillRect/>
            </a:stretch>
          </p:blipFill>
          <p:spPr>
            <a:xfrm rot="5400000">
              <a:off x="2732051" y="4730075"/>
              <a:ext cx="363575" cy="363575"/>
            </a:xfrm>
            <a:prstGeom prst="rect">
              <a:avLst/>
            </a:prstGeom>
            <a:noFill/>
            <a:ln>
              <a:noFill/>
            </a:ln>
          </p:spPr>
        </p:pic>
        <p:pic>
          <p:nvPicPr>
            <p:cNvPr id="68" name="Google Shape;68;p7"/>
            <p:cNvPicPr preferRelativeResize="0"/>
            <p:nvPr/>
          </p:nvPicPr>
          <p:blipFill>
            <a:blip r:embed="rId4">
              <a:alphaModFix/>
            </a:blip>
            <a:stretch>
              <a:fillRect/>
            </a:stretch>
          </p:blipFill>
          <p:spPr>
            <a:xfrm>
              <a:off x="-387926" y="3424564"/>
              <a:ext cx="979200" cy="980923"/>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sp>
        <p:nvSpPr>
          <p:cNvPr id="70" name="Google Shape;70;p8"/>
          <p:cNvSpPr/>
          <p:nvPr/>
        </p:nvSpPr>
        <p:spPr>
          <a:xfrm>
            <a:off x="-59650" y="-53025"/>
            <a:ext cx="9279600" cy="5256300"/>
          </a:xfrm>
          <a:prstGeom prst="rect">
            <a:avLst/>
          </a:prstGeom>
          <a:gradFill>
            <a:gsLst>
              <a:gs pos="0">
                <a:srgbClr val="7920B8"/>
              </a:gs>
              <a:gs pos="100000">
                <a:srgbClr val="2F1045"/>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71" name="Google Shape;71;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2" name="Shape 72"/>
        <p:cNvGrpSpPr/>
        <p:nvPr/>
      </p:nvGrpSpPr>
      <p:grpSpPr>
        <a:xfrm>
          <a:off x="0" y="0"/>
          <a:ext cx="0" cy="0"/>
          <a:chOff x="0" y="0"/>
          <a:chExt cx="0" cy="0"/>
        </a:xfrm>
      </p:grpSpPr>
      <p:sp>
        <p:nvSpPr>
          <p:cNvPr id="73" name="Google Shape;73;p9"/>
          <p:cNvSpPr/>
          <p:nvPr/>
        </p:nvSpPr>
        <p:spPr>
          <a:xfrm>
            <a:off x="-59650" y="-53025"/>
            <a:ext cx="9279600" cy="5256300"/>
          </a:xfrm>
          <a:prstGeom prst="rect">
            <a:avLst/>
          </a:prstGeom>
          <a:gradFill>
            <a:gsLst>
              <a:gs pos="0">
                <a:srgbClr val="7920B8"/>
              </a:gs>
              <a:gs pos="100000">
                <a:srgbClr val="2F1045"/>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74" name="Google Shape;74;p9"/>
          <p:cNvSpPr txBox="1"/>
          <p:nvPr>
            <p:ph type="title"/>
          </p:nvPr>
        </p:nvSpPr>
        <p:spPr>
          <a:xfrm>
            <a:off x="2241425" y="1606300"/>
            <a:ext cx="46611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5" name="Google Shape;75;p9"/>
          <p:cNvSpPr txBox="1"/>
          <p:nvPr>
            <p:ph idx="1" type="subTitle"/>
          </p:nvPr>
        </p:nvSpPr>
        <p:spPr>
          <a:xfrm>
            <a:off x="2241475" y="2481800"/>
            <a:ext cx="4661100" cy="105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6" name="Shape 76"/>
        <p:cNvGrpSpPr/>
        <p:nvPr/>
      </p:nvGrpSpPr>
      <p:grpSpPr>
        <a:xfrm>
          <a:off x="0" y="0"/>
          <a:ext cx="0" cy="0"/>
          <a:chOff x="0" y="0"/>
          <a:chExt cx="0" cy="0"/>
        </a:xfrm>
      </p:grpSpPr>
      <p:sp>
        <p:nvSpPr>
          <p:cNvPr id="77" name="Google Shape;77;p10"/>
          <p:cNvSpPr txBox="1"/>
          <p:nvPr>
            <p:ph type="title"/>
          </p:nvPr>
        </p:nvSpPr>
        <p:spPr>
          <a:xfrm>
            <a:off x="1779300" y="4038275"/>
            <a:ext cx="5585400" cy="4257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Oxanium"/>
              <a:buNone/>
              <a:defRPr b="1" sz="3000">
                <a:solidFill>
                  <a:schemeClr val="dk1"/>
                </a:solidFill>
                <a:latin typeface="Oxanium"/>
                <a:ea typeface="Oxanium"/>
                <a:cs typeface="Oxanium"/>
                <a:sym typeface="Oxanium"/>
              </a:defRPr>
            </a:lvl1pPr>
            <a:lvl2pPr lvl="1" rtl="0">
              <a:spcBef>
                <a:spcPts val="0"/>
              </a:spcBef>
              <a:spcAft>
                <a:spcPts val="0"/>
              </a:spcAft>
              <a:buClr>
                <a:schemeClr val="dk1"/>
              </a:buClr>
              <a:buSzPts val="3000"/>
              <a:buFont typeface="Oxanium"/>
              <a:buNone/>
              <a:defRPr b="1" sz="3000">
                <a:solidFill>
                  <a:schemeClr val="dk1"/>
                </a:solidFill>
                <a:latin typeface="Oxanium"/>
                <a:ea typeface="Oxanium"/>
                <a:cs typeface="Oxanium"/>
                <a:sym typeface="Oxanium"/>
              </a:defRPr>
            </a:lvl2pPr>
            <a:lvl3pPr lvl="2" rtl="0">
              <a:spcBef>
                <a:spcPts val="0"/>
              </a:spcBef>
              <a:spcAft>
                <a:spcPts val="0"/>
              </a:spcAft>
              <a:buClr>
                <a:schemeClr val="dk1"/>
              </a:buClr>
              <a:buSzPts val="3000"/>
              <a:buFont typeface="Oxanium"/>
              <a:buNone/>
              <a:defRPr b="1" sz="3000">
                <a:solidFill>
                  <a:schemeClr val="dk1"/>
                </a:solidFill>
                <a:latin typeface="Oxanium"/>
                <a:ea typeface="Oxanium"/>
                <a:cs typeface="Oxanium"/>
                <a:sym typeface="Oxanium"/>
              </a:defRPr>
            </a:lvl3pPr>
            <a:lvl4pPr lvl="3" rtl="0">
              <a:spcBef>
                <a:spcPts val="0"/>
              </a:spcBef>
              <a:spcAft>
                <a:spcPts val="0"/>
              </a:spcAft>
              <a:buClr>
                <a:schemeClr val="dk1"/>
              </a:buClr>
              <a:buSzPts val="3000"/>
              <a:buFont typeface="Oxanium"/>
              <a:buNone/>
              <a:defRPr b="1" sz="3000">
                <a:solidFill>
                  <a:schemeClr val="dk1"/>
                </a:solidFill>
                <a:latin typeface="Oxanium"/>
                <a:ea typeface="Oxanium"/>
                <a:cs typeface="Oxanium"/>
                <a:sym typeface="Oxanium"/>
              </a:defRPr>
            </a:lvl4pPr>
            <a:lvl5pPr lvl="4" rtl="0">
              <a:spcBef>
                <a:spcPts val="0"/>
              </a:spcBef>
              <a:spcAft>
                <a:spcPts val="0"/>
              </a:spcAft>
              <a:buClr>
                <a:schemeClr val="dk1"/>
              </a:buClr>
              <a:buSzPts val="3000"/>
              <a:buFont typeface="Oxanium"/>
              <a:buNone/>
              <a:defRPr b="1" sz="3000">
                <a:solidFill>
                  <a:schemeClr val="dk1"/>
                </a:solidFill>
                <a:latin typeface="Oxanium"/>
                <a:ea typeface="Oxanium"/>
                <a:cs typeface="Oxanium"/>
                <a:sym typeface="Oxanium"/>
              </a:defRPr>
            </a:lvl5pPr>
            <a:lvl6pPr lvl="5" rtl="0">
              <a:spcBef>
                <a:spcPts val="0"/>
              </a:spcBef>
              <a:spcAft>
                <a:spcPts val="0"/>
              </a:spcAft>
              <a:buClr>
                <a:schemeClr val="dk1"/>
              </a:buClr>
              <a:buSzPts val="3000"/>
              <a:buFont typeface="Oxanium"/>
              <a:buNone/>
              <a:defRPr b="1" sz="3000">
                <a:solidFill>
                  <a:schemeClr val="dk1"/>
                </a:solidFill>
                <a:latin typeface="Oxanium"/>
                <a:ea typeface="Oxanium"/>
                <a:cs typeface="Oxanium"/>
                <a:sym typeface="Oxanium"/>
              </a:defRPr>
            </a:lvl6pPr>
            <a:lvl7pPr lvl="6" rtl="0">
              <a:spcBef>
                <a:spcPts val="0"/>
              </a:spcBef>
              <a:spcAft>
                <a:spcPts val="0"/>
              </a:spcAft>
              <a:buClr>
                <a:schemeClr val="dk1"/>
              </a:buClr>
              <a:buSzPts val="3000"/>
              <a:buFont typeface="Oxanium"/>
              <a:buNone/>
              <a:defRPr b="1" sz="3000">
                <a:solidFill>
                  <a:schemeClr val="dk1"/>
                </a:solidFill>
                <a:latin typeface="Oxanium"/>
                <a:ea typeface="Oxanium"/>
                <a:cs typeface="Oxanium"/>
                <a:sym typeface="Oxanium"/>
              </a:defRPr>
            </a:lvl7pPr>
            <a:lvl8pPr lvl="7" rtl="0">
              <a:spcBef>
                <a:spcPts val="0"/>
              </a:spcBef>
              <a:spcAft>
                <a:spcPts val="0"/>
              </a:spcAft>
              <a:buClr>
                <a:schemeClr val="dk1"/>
              </a:buClr>
              <a:buSzPts val="3000"/>
              <a:buFont typeface="Oxanium"/>
              <a:buNone/>
              <a:defRPr b="1" sz="3000">
                <a:solidFill>
                  <a:schemeClr val="dk1"/>
                </a:solidFill>
                <a:latin typeface="Oxanium"/>
                <a:ea typeface="Oxanium"/>
                <a:cs typeface="Oxanium"/>
                <a:sym typeface="Oxanium"/>
              </a:defRPr>
            </a:lvl8pPr>
            <a:lvl9pPr lvl="8" rtl="0">
              <a:spcBef>
                <a:spcPts val="0"/>
              </a:spcBef>
              <a:spcAft>
                <a:spcPts val="0"/>
              </a:spcAft>
              <a:buClr>
                <a:schemeClr val="dk1"/>
              </a:buClr>
              <a:buSzPts val="3000"/>
              <a:buFont typeface="Oxanium"/>
              <a:buNone/>
              <a:defRPr b="1" sz="3000">
                <a:solidFill>
                  <a:schemeClr val="dk1"/>
                </a:solidFill>
                <a:latin typeface="Oxanium"/>
                <a:ea typeface="Oxanium"/>
                <a:cs typeface="Oxanium"/>
                <a:sym typeface="Oxanium"/>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1pPr>
            <a:lvl2pPr indent="-304800" lvl="1" marL="9144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2pPr>
            <a:lvl3pPr indent="-304800" lvl="2" marL="13716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3pPr>
            <a:lvl4pPr indent="-304800" lvl="3" marL="1828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4pPr>
            <a:lvl5pPr indent="-304800" lvl="4" marL="22860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5pPr>
            <a:lvl6pPr indent="-304800" lvl="5" marL="27432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6pPr>
            <a:lvl7pPr indent="-304800" lvl="6" marL="32004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7pPr>
            <a:lvl8pPr indent="-304800" lvl="7" marL="36576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8pPr>
            <a:lvl9pPr indent="-304800" lvl="8" marL="4114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66" name="Shape 266"/>
        <p:cNvGrpSpPr/>
        <p:nvPr/>
      </p:nvGrpSpPr>
      <p:grpSpPr>
        <a:xfrm>
          <a:off x="0" y="0"/>
          <a:ext cx="0" cy="0"/>
          <a:chOff x="0" y="0"/>
          <a:chExt cx="0" cy="0"/>
        </a:xfrm>
      </p:grpSpPr>
      <p:sp>
        <p:nvSpPr>
          <p:cNvPr id="267" name="Google Shape;267;p3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68" name="Google Shape;268;p3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KuxPLzsrjG6WCjBuoSuye6meuT4DTTHg3ss5IrVNClQ/copy#gid=1203771748" TargetMode="External"/><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KuxPLzsrjG6WCjBuoSuye6meuT4DTTHg3ss5IrVNClQ/copy#gid=0" TargetMode="External"/><Relationship Id="rId5" Type="http://schemas.openxmlformats.org/officeDocument/2006/relationships/image" Target="../media/image20.png"/><Relationship Id="rId6" Type="http://schemas.openxmlformats.org/officeDocument/2006/relationships/hyperlink" Target="https://docs.google.com/spreadsheets/d/1KuxPLzsrjG6WCjBuoSuye6meuT4DTTHg3ss5IrVNClQ/copy#gid=224893433" TargetMode="External"/><Relationship Id="rId7"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26.xml"/><Relationship Id="rId4" Type="http://schemas.openxmlformats.org/officeDocument/2006/relationships/slide" Target="/ppt/slides/slide23.xml"/><Relationship Id="rId9" Type="http://schemas.openxmlformats.org/officeDocument/2006/relationships/slide" Target="/ppt/slides/slide34.xml"/><Relationship Id="rId5" Type="http://schemas.openxmlformats.org/officeDocument/2006/relationships/slide" Target="/ppt/slides/slide22.xml"/><Relationship Id="rId6" Type="http://schemas.openxmlformats.org/officeDocument/2006/relationships/slide" Target="/ppt/slides/slide22.xml"/><Relationship Id="rId7" Type="http://schemas.openxmlformats.org/officeDocument/2006/relationships/slide" Target="/ppt/slides/slide20.xml"/><Relationship Id="rId8" Type="http://schemas.openxmlformats.org/officeDocument/2006/relationships/slide" Target="/ppt/slides/slide26.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28.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19" Type="http://schemas.openxmlformats.org/officeDocument/2006/relationships/hyperlink" Target="https://www.videvo.net/?utm_source=slidesgo_template&amp;utm_medium=referral-link&amp;utm_campaign=sg_resources&amp;utm_content=videvo" TargetMode="External"/><Relationship Id="rId18"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freepik.com/free-vector/flat-abstract-wireframe-background_15592521.htm/?utm_source=slidesgo_template&amp;utm_medium=referral-link&amp;utm_campaign=sg_resources&amp;utm_content=freepik" TargetMode="External"/><Relationship Id="rId4" Type="http://schemas.openxmlformats.org/officeDocument/2006/relationships/hyperlink" Target="https://www.freepik.com/free-vector/geometric-shapes-background-flat-design_6189813.htm/?utm_source=slidesgo_template&amp;utm_medium=referral-link&amp;utm_campaign=sg_resources&amp;utm_content=freepik" TargetMode="External"/><Relationship Id="rId9" Type="http://schemas.openxmlformats.org/officeDocument/2006/relationships/hyperlink" Target="https://www.freepik.com/free-vector/geometric-shapes-background-flat-design_6148311.htm/?utm_source=slidesgo_template&amp;utm_medium=referral-link&amp;utm_campaign=sg_resources&amp;utm_content=freepik" TargetMode="External"/><Relationship Id="rId5" Type="http://schemas.openxmlformats.org/officeDocument/2006/relationships/hyperlink" Target="https://www.freepik.com/free-vector/flat-geometric-background_13722200.htm/?utm_source=slidesgo_template&amp;utm_medium=referral-link&amp;utm_campaign=sg_resources&amp;utm_content=freepik" TargetMode="External"/><Relationship Id="rId6" Type="http://schemas.openxmlformats.org/officeDocument/2006/relationships/hyperlink" Target="https://www.freepik.com/free-vector/flat-abstract-wireframe-background_15441847.htm/?utm_source=slidesgo_template&amp;utm_medium=referral-link&amp;utm_campaign=sg_resources&amp;utm_content=freepik" TargetMode="External"/><Relationship Id="rId7" Type="http://schemas.openxmlformats.org/officeDocument/2006/relationships/hyperlink" Target="https://www.freepik.com/free-vector/flat-design-abstract-background_18775151.htm/?utm_source=slidesgo_template&amp;utm_medium=referral-link&amp;utm_campaign=sg_resources&amp;utm_content=freepik" TargetMode="External"/><Relationship Id="rId8" Type="http://schemas.openxmlformats.org/officeDocument/2006/relationships/hyperlink" Target="https://www.freepik.com/free-vector/gradient-abstract-background_34915838.htm/?utm_source=slidesgo_template&amp;utm_medium=referral-link&amp;utm_campaign=sg_resources&amp;utm_content=freepik" TargetMode="External"/><Relationship Id="rId11" Type="http://schemas.openxmlformats.org/officeDocument/2006/relationships/hyperlink" Target="https://www.freepik.com/free-vector/flat-geometric-background_14351615.htm/?utm_source=slidesgo_template&amp;utm_medium=referral-link&amp;utm_campaign=sg_resources&amp;utm_content=freepik" TargetMode="External"/><Relationship Id="rId10" Type="http://schemas.openxmlformats.org/officeDocument/2006/relationships/hyperlink" Target="https://www.freepik.com/free-vector/flat-abstract-background-with-geometric-shapes_34916206.htm/?utm_source=slidesgo_template&amp;utm_medium=referral-link&amp;utm_campaign=sg_resources&amp;utm_content=freepik" TargetMode="External"/><Relationship Id="rId12"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hyperlink" Target="https://www.freepik.com/free-photo/portrait-woman-holding-her-smartphone_18154059.htm/?utm_source=slidesgo_template&amp;utm_medium=referral-link&amp;utm_campaign=sg_resources&amp;utm_content=freepik" TargetMode="External"/><Relationship Id="rId4" Type="http://schemas.openxmlformats.org/officeDocument/2006/relationships/hyperlink" Target="https://www.freepik.com/free-photo/man-using-tablet-work-connect-with-others_25066883.htm/?utm_source=slidesgo_template&amp;utm_medium=referral-link&amp;utm_campaign=sg_resources&amp;utm_content=freepik" TargetMode="External"/><Relationship Id="rId5" Type="http://schemas.openxmlformats.org/officeDocument/2006/relationships/hyperlink" Target="https://www.freepik.com/free-vector/landing-page-with-smartphone-concept-template_6030419.htm/?utm_source=slidesgo_template&amp;utm_medium=referral-link&amp;utm_campaign=sg_resources&amp;utm_content=freepik" TargetMode="External"/><Relationship Id="rId6" Type="http://schemas.openxmlformats.org/officeDocument/2006/relationships/hyperlink" Target="https://www.flaticon.com/packs/5g-16/?utm_source=slidesgo_template&amp;utm_medium=referral-link&amp;utm_campaign=sg_resources&amp;utm_content=flatico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5.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6.xml"/><Relationship Id="rId3" Type="http://schemas.openxmlformats.org/officeDocument/2006/relationships/hyperlink" Target="https://fonts.google.com/specimen/Fira+Sans+Extra+Condensed" TargetMode="External"/><Relationship Id="rId4" Type="http://schemas.openxmlformats.org/officeDocument/2006/relationships/hyperlink" Target="https://fonts.google.com/specimen/Roboto+Slab"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17.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23.png"/><Relationship Id="rId14" Type="http://schemas.openxmlformats.org/officeDocument/2006/relationships/image" Target="../media/image21.png"/><Relationship Id="rId17" Type="http://schemas.openxmlformats.org/officeDocument/2006/relationships/image" Target="../media/image24.png"/><Relationship Id="rId16" Type="http://schemas.openxmlformats.org/officeDocument/2006/relationships/image" Target="../media/image25.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8.xml"/><Relationship Id="rId3" Type="http://schemas.openxmlformats.org/officeDocument/2006/relationships/hyperlink" Target="https://bit.ly/2ZjL1p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4.xml"/><Relationship Id="rId3" Type="http://schemas.openxmlformats.org/officeDocument/2006/relationships/hyperlink" Target="https://workspace.google.com/marketplace/app/icons_for_slides_docs/38157832650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0.jp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3"/>
          <p:cNvSpPr txBox="1"/>
          <p:nvPr>
            <p:ph type="ctrTitle"/>
          </p:nvPr>
        </p:nvSpPr>
        <p:spPr>
          <a:xfrm>
            <a:off x="974900" y="1441738"/>
            <a:ext cx="6833100" cy="191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5G Wireless Technology </a:t>
            </a:r>
            <a:r>
              <a:rPr b="0" lang="en"/>
              <a:t>MK Plan</a:t>
            </a:r>
            <a:endParaRPr b="0"/>
          </a:p>
        </p:txBody>
      </p:sp>
      <p:sp>
        <p:nvSpPr>
          <p:cNvPr id="277" name="Google Shape;277;p33"/>
          <p:cNvSpPr txBox="1"/>
          <p:nvPr>
            <p:ph idx="1" type="subTitle"/>
          </p:nvPr>
        </p:nvSpPr>
        <p:spPr>
          <a:xfrm>
            <a:off x="974900" y="3399888"/>
            <a:ext cx="4521000" cy="4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pic>
        <p:nvPicPr>
          <p:cNvPr id="278" name="Google Shape;278;p33"/>
          <p:cNvPicPr preferRelativeResize="0"/>
          <p:nvPr/>
        </p:nvPicPr>
        <p:blipFill>
          <a:blip r:embed="rId3">
            <a:alphaModFix/>
          </a:blip>
          <a:stretch>
            <a:fillRect/>
          </a:stretch>
        </p:blipFill>
        <p:spPr>
          <a:xfrm>
            <a:off x="5548225" y="4040575"/>
            <a:ext cx="354675" cy="354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2"/>
          <p:cNvSpPr txBox="1"/>
          <p:nvPr>
            <p:ph type="title"/>
          </p:nvPr>
        </p:nvSpPr>
        <p:spPr>
          <a:xfrm>
            <a:off x="3361600" y="537500"/>
            <a:ext cx="5067300" cy="828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333,000</a:t>
            </a:r>
            <a:endParaRPr/>
          </a:p>
        </p:txBody>
      </p:sp>
      <p:sp>
        <p:nvSpPr>
          <p:cNvPr id="471" name="Google Shape;471;p42"/>
          <p:cNvSpPr txBox="1"/>
          <p:nvPr>
            <p:ph idx="1" type="subTitle"/>
          </p:nvPr>
        </p:nvSpPr>
        <p:spPr>
          <a:xfrm>
            <a:off x="3361600" y="1318175"/>
            <a:ext cx="5067300" cy="44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New </a:t>
            </a:r>
            <a:r>
              <a:rPr lang="en"/>
              <a:t>Instagram</a:t>
            </a:r>
            <a:r>
              <a:rPr lang="en"/>
              <a:t> followers</a:t>
            </a:r>
            <a:endParaRPr/>
          </a:p>
        </p:txBody>
      </p:sp>
      <p:sp>
        <p:nvSpPr>
          <p:cNvPr id="472" name="Google Shape;472;p42"/>
          <p:cNvSpPr txBox="1"/>
          <p:nvPr>
            <p:ph idx="3" type="subTitle"/>
          </p:nvPr>
        </p:nvSpPr>
        <p:spPr>
          <a:xfrm>
            <a:off x="3361600" y="2740738"/>
            <a:ext cx="5067300" cy="44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Average reading time on our posts</a:t>
            </a:r>
            <a:endParaRPr/>
          </a:p>
        </p:txBody>
      </p:sp>
      <p:sp>
        <p:nvSpPr>
          <p:cNvPr id="473" name="Google Shape;473;p42"/>
          <p:cNvSpPr txBox="1"/>
          <p:nvPr>
            <p:ph idx="5" type="subTitle"/>
          </p:nvPr>
        </p:nvSpPr>
        <p:spPr>
          <a:xfrm>
            <a:off x="3361600" y="4163300"/>
            <a:ext cx="5067300" cy="44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We publish our content in different languages for more reach</a:t>
            </a:r>
            <a:endParaRPr/>
          </a:p>
        </p:txBody>
      </p:sp>
      <p:sp>
        <p:nvSpPr>
          <p:cNvPr id="474" name="Google Shape;474;p42"/>
          <p:cNvSpPr txBox="1"/>
          <p:nvPr>
            <p:ph idx="2" type="title"/>
          </p:nvPr>
        </p:nvSpPr>
        <p:spPr>
          <a:xfrm>
            <a:off x="3361600" y="1960062"/>
            <a:ext cx="5067300" cy="828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5m 23s</a:t>
            </a:r>
            <a:endParaRPr/>
          </a:p>
        </p:txBody>
      </p:sp>
      <p:sp>
        <p:nvSpPr>
          <p:cNvPr id="475" name="Google Shape;475;p42"/>
          <p:cNvSpPr txBox="1"/>
          <p:nvPr>
            <p:ph idx="4" type="title"/>
          </p:nvPr>
        </p:nvSpPr>
        <p:spPr>
          <a:xfrm>
            <a:off x="3361600" y="3382624"/>
            <a:ext cx="5067300" cy="828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3 languages</a:t>
            </a:r>
            <a:endParaRPr/>
          </a:p>
        </p:txBody>
      </p:sp>
      <p:pic>
        <p:nvPicPr>
          <p:cNvPr id="476" name="Google Shape;476;p42"/>
          <p:cNvPicPr preferRelativeResize="0"/>
          <p:nvPr/>
        </p:nvPicPr>
        <p:blipFill>
          <a:blip r:embed="rId3">
            <a:alphaModFix/>
          </a:blip>
          <a:stretch>
            <a:fillRect/>
          </a:stretch>
        </p:blipFill>
        <p:spPr>
          <a:xfrm>
            <a:off x="3315050" y="892875"/>
            <a:ext cx="228250" cy="228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3"/>
          <p:cNvSpPr txBox="1"/>
          <p:nvPr>
            <p:ph type="title"/>
          </p:nvPr>
        </p:nvSpPr>
        <p:spPr>
          <a:xfrm>
            <a:off x="715100" y="1798013"/>
            <a:ext cx="4000500" cy="120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123,123</a:t>
            </a:r>
            <a:endParaRPr/>
          </a:p>
        </p:txBody>
      </p:sp>
      <p:sp>
        <p:nvSpPr>
          <p:cNvPr id="482" name="Google Shape;482;p43"/>
          <p:cNvSpPr txBox="1"/>
          <p:nvPr>
            <p:ph idx="1" type="subTitle"/>
          </p:nvPr>
        </p:nvSpPr>
        <p:spPr>
          <a:xfrm>
            <a:off x="715100" y="2902387"/>
            <a:ext cx="4000500" cy="44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New leads during the last month</a:t>
            </a:r>
            <a:endParaRPr/>
          </a:p>
        </p:txBody>
      </p:sp>
      <p:grpSp>
        <p:nvGrpSpPr>
          <p:cNvPr id="483" name="Google Shape;483;p43"/>
          <p:cNvGrpSpPr/>
          <p:nvPr/>
        </p:nvGrpSpPr>
        <p:grpSpPr>
          <a:xfrm>
            <a:off x="5183800" y="608649"/>
            <a:ext cx="2053433" cy="3820301"/>
            <a:chOff x="5183800" y="608649"/>
            <a:chExt cx="2053433" cy="3820301"/>
          </a:xfrm>
        </p:grpSpPr>
        <p:pic>
          <p:nvPicPr>
            <p:cNvPr id="484" name="Google Shape;484;p43"/>
            <p:cNvPicPr preferRelativeResize="0"/>
            <p:nvPr/>
          </p:nvPicPr>
          <p:blipFill>
            <a:blip r:embed="rId3">
              <a:alphaModFix/>
            </a:blip>
            <a:stretch>
              <a:fillRect/>
            </a:stretch>
          </p:blipFill>
          <p:spPr>
            <a:xfrm flipH="1">
              <a:off x="6792015" y="3983750"/>
              <a:ext cx="445218" cy="445200"/>
            </a:xfrm>
            <a:prstGeom prst="rect">
              <a:avLst/>
            </a:prstGeom>
            <a:noFill/>
            <a:ln>
              <a:noFill/>
            </a:ln>
          </p:spPr>
        </p:pic>
        <p:pic>
          <p:nvPicPr>
            <p:cNvPr id="485" name="Google Shape;485;p43"/>
            <p:cNvPicPr preferRelativeResize="0"/>
            <p:nvPr/>
          </p:nvPicPr>
          <p:blipFill>
            <a:blip r:embed="rId4">
              <a:alphaModFix/>
            </a:blip>
            <a:stretch>
              <a:fillRect/>
            </a:stretch>
          </p:blipFill>
          <p:spPr>
            <a:xfrm flipH="1" rot="10800000">
              <a:off x="5183800" y="608649"/>
              <a:ext cx="571500" cy="57245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r>
              <a:rPr lang="en"/>
              <a:t>arket </a:t>
            </a:r>
            <a:r>
              <a:rPr b="0" lang="en"/>
              <a:t>share</a:t>
            </a:r>
            <a:endParaRPr b="0"/>
          </a:p>
        </p:txBody>
      </p:sp>
      <p:sp>
        <p:nvSpPr>
          <p:cNvPr id="491" name="Google Shape;491;p44"/>
          <p:cNvSpPr txBox="1"/>
          <p:nvPr/>
        </p:nvSpPr>
        <p:spPr>
          <a:xfrm>
            <a:off x="4876800" y="4035675"/>
            <a:ext cx="3547500" cy="57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chemeClr val="lt1"/>
                </a:solidFill>
                <a:latin typeface="Hind"/>
                <a:ea typeface="Hind"/>
                <a:cs typeface="Hind"/>
                <a:sym typeface="Hind"/>
              </a:rPr>
              <a:t>Follow the link in the graph to modify its data and then paste the new one here. </a:t>
            </a:r>
            <a:r>
              <a:rPr b="1" lang="en" sz="1100" u="sng">
                <a:solidFill>
                  <a:schemeClr val="lt1"/>
                </a:solidFill>
                <a:latin typeface="Hind"/>
                <a:ea typeface="Hind"/>
                <a:cs typeface="Hind"/>
                <a:sym typeface="Hind"/>
                <a:hlinkClick r:id="rId3">
                  <a:extLst>
                    <a:ext uri="{A12FA001-AC4F-418D-AE19-62706E023703}">
                      <ahyp:hlinkClr val="tx"/>
                    </a:ext>
                  </a:extLst>
                </a:hlinkClick>
              </a:rPr>
              <a:t>For more info, click here</a:t>
            </a:r>
            <a:endParaRPr b="1" sz="1100">
              <a:solidFill>
                <a:schemeClr val="lt1"/>
              </a:solidFill>
              <a:latin typeface="Hind"/>
              <a:ea typeface="Hind"/>
              <a:cs typeface="Hind"/>
              <a:sym typeface="Hind"/>
            </a:endParaRPr>
          </a:p>
        </p:txBody>
      </p:sp>
      <p:sp>
        <p:nvSpPr>
          <p:cNvPr id="492" name="Google Shape;492;p44"/>
          <p:cNvSpPr txBox="1"/>
          <p:nvPr/>
        </p:nvSpPr>
        <p:spPr>
          <a:xfrm>
            <a:off x="5857875" y="1820100"/>
            <a:ext cx="2566200" cy="711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1800">
                <a:solidFill>
                  <a:schemeClr val="dk1"/>
                </a:solidFill>
                <a:latin typeface="Oxanium"/>
                <a:ea typeface="Oxanium"/>
                <a:cs typeface="Oxanium"/>
                <a:sym typeface="Oxanium"/>
              </a:rPr>
              <a:t>Here’s the market share of our industry</a:t>
            </a:r>
            <a:endParaRPr b="1" sz="1800">
              <a:solidFill>
                <a:schemeClr val="dk1"/>
              </a:solidFill>
              <a:latin typeface="Oxanium"/>
              <a:ea typeface="Oxanium"/>
              <a:cs typeface="Oxanium"/>
              <a:sym typeface="Oxanium"/>
            </a:endParaRPr>
          </a:p>
        </p:txBody>
      </p:sp>
      <p:sp>
        <p:nvSpPr>
          <p:cNvPr id="493" name="Google Shape;493;p44"/>
          <p:cNvSpPr txBox="1"/>
          <p:nvPr/>
        </p:nvSpPr>
        <p:spPr>
          <a:xfrm>
            <a:off x="5857875" y="2419800"/>
            <a:ext cx="2566200" cy="1416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Hind"/>
                <a:ea typeface="Hind"/>
                <a:cs typeface="Hind"/>
                <a:sym typeface="Hind"/>
              </a:rPr>
              <a:t>Market share is the percentage of a market that is controlled by a particular company or industry. It is calculated by dividing the total sales revenue of a company by the total sales revenue generated in the entire industry</a:t>
            </a:r>
            <a:endParaRPr sz="1200">
              <a:solidFill>
                <a:schemeClr val="dk1"/>
              </a:solidFill>
              <a:latin typeface="Hind"/>
              <a:ea typeface="Hind"/>
              <a:cs typeface="Hind"/>
              <a:sym typeface="Hind"/>
            </a:endParaRPr>
          </a:p>
        </p:txBody>
      </p:sp>
      <p:pic>
        <p:nvPicPr>
          <p:cNvPr id="494" name="Google Shape;494;p44" title="Chart">
            <a:hlinkClick r:id="rId4"/>
          </p:cNvPr>
          <p:cNvPicPr preferRelativeResize="0"/>
          <p:nvPr/>
        </p:nvPicPr>
        <p:blipFill>
          <a:blip r:embed="rId5">
            <a:alphaModFix/>
          </a:blip>
          <a:stretch>
            <a:fillRect/>
          </a:stretch>
        </p:blipFill>
        <p:spPr>
          <a:xfrm>
            <a:off x="720000" y="1266825"/>
            <a:ext cx="4566501" cy="3341551"/>
          </a:xfrm>
          <a:prstGeom prst="rect">
            <a:avLst/>
          </a:prstGeom>
          <a:noFill/>
          <a:ln>
            <a:noFill/>
          </a:ln>
        </p:spPr>
      </p:pic>
      <p:grpSp>
        <p:nvGrpSpPr>
          <p:cNvPr id="495" name="Google Shape;495;p44"/>
          <p:cNvGrpSpPr/>
          <p:nvPr/>
        </p:nvGrpSpPr>
        <p:grpSpPr>
          <a:xfrm>
            <a:off x="7993374" y="1217595"/>
            <a:ext cx="364665" cy="379570"/>
            <a:chOff x="3356984" y="1819267"/>
            <a:chExt cx="403480" cy="419971"/>
          </a:xfrm>
        </p:grpSpPr>
        <p:sp>
          <p:nvSpPr>
            <p:cNvPr id="496" name="Google Shape;496;p44"/>
            <p:cNvSpPr/>
            <p:nvPr/>
          </p:nvSpPr>
          <p:spPr>
            <a:xfrm>
              <a:off x="3637497" y="1819267"/>
              <a:ext cx="122967" cy="122962"/>
            </a:xfrm>
            <a:custGeom>
              <a:rect b="b" l="l" r="r" t="t"/>
              <a:pathLst>
                <a:path extrusionOk="0" h="122962" w="122967">
                  <a:moveTo>
                    <a:pt x="12284" y="0"/>
                  </a:moveTo>
                  <a:cubicBezTo>
                    <a:pt x="5459" y="0"/>
                    <a:pt x="0" y="5524"/>
                    <a:pt x="0" y="12283"/>
                  </a:cubicBezTo>
                  <a:cubicBezTo>
                    <a:pt x="0" y="19107"/>
                    <a:pt x="5524" y="24566"/>
                    <a:pt x="12284" y="24566"/>
                  </a:cubicBezTo>
                  <a:cubicBezTo>
                    <a:pt x="59794" y="24566"/>
                    <a:pt x="98400" y="63171"/>
                    <a:pt x="98400" y="110679"/>
                  </a:cubicBezTo>
                  <a:cubicBezTo>
                    <a:pt x="98400" y="117503"/>
                    <a:pt x="103925" y="122963"/>
                    <a:pt x="110684" y="122963"/>
                  </a:cubicBezTo>
                  <a:cubicBezTo>
                    <a:pt x="117443" y="122963"/>
                    <a:pt x="122968" y="117438"/>
                    <a:pt x="122968" y="110679"/>
                  </a:cubicBezTo>
                  <a:cubicBezTo>
                    <a:pt x="122968" y="49653"/>
                    <a:pt x="73313" y="0"/>
                    <a:pt x="1228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7" name="Google Shape;497;p44"/>
            <p:cNvSpPr/>
            <p:nvPr/>
          </p:nvSpPr>
          <p:spPr>
            <a:xfrm>
              <a:off x="3637497" y="1868465"/>
              <a:ext cx="73767" cy="73764"/>
            </a:xfrm>
            <a:custGeom>
              <a:rect b="b" l="l" r="r" t="t"/>
              <a:pathLst>
                <a:path extrusionOk="0" h="73764" w="73767">
                  <a:moveTo>
                    <a:pt x="12284" y="0"/>
                  </a:moveTo>
                  <a:cubicBezTo>
                    <a:pt x="5459" y="0"/>
                    <a:pt x="0" y="5524"/>
                    <a:pt x="0" y="12283"/>
                  </a:cubicBezTo>
                  <a:cubicBezTo>
                    <a:pt x="0" y="19042"/>
                    <a:pt x="5524" y="24566"/>
                    <a:pt x="12284" y="24566"/>
                  </a:cubicBezTo>
                  <a:cubicBezTo>
                    <a:pt x="32627" y="24566"/>
                    <a:pt x="49200" y="41139"/>
                    <a:pt x="49200" y="61481"/>
                  </a:cubicBezTo>
                  <a:cubicBezTo>
                    <a:pt x="49200" y="68305"/>
                    <a:pt x="54724" y="73765"/>
                    <a:pt x="61484" y="73765"/>
                  </a:cubicBezTo>
                  <a:cubicBezTo>
                    <a:pt x="68243" y="73765"/>
                    <a:pt x="73768" y="68240"/>
                    <a:pt x="73768" y="61481"/>
                  </a:cubicBezTo>
                  <a:cubicBezTo>
                    <a:pt x="73768" y="27621"/>
                    <a:pt x="46210" y="0"/>
                    <a:pt x="1228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8" name="Google Shape;498;p44"/>
            <p:cNvSpPr/>
            <p:nvPr/>
          </p:nvSpPr>
          <p:spPr>
            <a:xfrm>
              <a:off x="3356984" y="2190040"/>
              <a:ext cx="270570" cy="49198"/>
            </a:xfrm>
            <a:custGeom>
              <a:rect b="b" l="l" r="r" t="t"/>
              <a:pathLst>
                <a:path extrusionOk="0" h="49198" w="270570">
                  <a:moveTo>
                    <a:pt x="233717" y="0"/>
                  </a:moveTo>
                  <a:lnTo>
                    <a:pt x="36917" y="0"/>
                  </a:lnTo>
                  <a:cubicBezTo>
                    <a:pt x="16444" y="0"/>
                    <a:pt x="-129" y="16703"/>
                    <a:pt x="1" y="37175"/>
                  </a:cubicBezTo>
                  <a:cubicBezTo>
                    <a:pt x="66" y="43869"/>
                    <a:pt x="5590" y="49198"/>
                    <a:pt x="12284" y="49198"/>
                  </a:cubicBezTo>
                  <a:lnTo>
                    <a:pt x="258285" y="49198"/>
                  </a:lnTo>
                  <a:cubicBezTo>
                    <a:pt x="264979" y="49198"/>
                    <a:pt x="270504" y="43869"/>
                    <a:pt x="270569" y="37175"/>
                  </a:cubicBezTo>
                  <a:cubicBezTo>
                    <a:pt x="270764" y="16638"/>
                    <a:pt x="254190" y="0"/>
                    <a:pt x="23371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9" name="Google Shape;499;p44"/>
            <p:cNvSpPr/>
            <p:nvPr/>
          </p:nvSpPr>
          <p:spPr>
            <a:xfrm>
              <a:off x="3435273" y="1904210"/>
              <a:ext cx="248531" cy="248459"/>
            </a:xfrm>
            <a:custGeom>
              <a:rect b="b" l="l" r="r" t="t"/>
              <a:pathLst>
                <a:path extrusionOk="0" h="248459" w="248531">
                  <a:moveTo>
                    <a:pt x="156729" y="100931"/>
                  </a:moveTo>
                  <a:lnTo>
                    <a:pt x="181101" y="76559"/>
                  </a:lnTo>
                  <a:cubicBezTo>
                    <a:pt x="185911" y="78899"/>
                    <a:pt x="191305" y="80133"/>
                    <a:pt x="197025" y="80133"/>
                  </a:cubicBezTo>
                  <a:cubicBezTo>
                    <a:pt x="217368" y="80133"/>
                    <a:pt x="233941" y="63561"/>
                    <a:pt x="233941" y="43219"/>
                  </a:cubicBezTo>
                  <a:cubicBezTo>
                    <a:pt x="233941" y="22877"/>
                    <a:pt x="217368" y="6304"/>
                    <a:pt x="197025" y="6304"/>
                  </a:cubicBezTo>
                  <a:cubicBezTo>
                    <a:pt x="176682" y="6304"/>
                    <a:pt x="160108" y="22877"/>
                    <a:pt x="160108" y="43219"/>
                  </a:cubicBezTo>
                  <a:cubicBezTo>
                    <a:pt x="160108" y="48938"/>
                    <a:pt x="161408" y="54332"/>
                    <a:pt x="163683" y="59142"/>
                  </a:cubicBezTo>
                  <a:lnTo>
                    <a:pt x="139310" y="83513"/>
                  </a:lnTo>
                  <a:lnTo>
                    <a:pt x="59368" y="3574"/>
                  </a:lnTo>
                  <a:cubicBezTo>
                    <a:pt x="57094" y="1300"/>
                    <a:pt x="53909" y="0"/>
                    <a:pt x="50659" y="0"/>
                  </a:cubicBezTo>
                  <a:cubicBezTo>
                    <a:pt x="47410" y="0"/>
                    <a:pt x="44290" y="1300"/>
                    <a:pt x="41950" y="3574"/>
                  </a:cubicBezTo>
                  <a:cubicBezTo>
                    <a:pt x="19528" y="25996"/>
                    <a:pt x="5424" y="54397"/>
                    <a:pt x="1264" y="85788"/>
                  </a:cubicBezTo>
                  <a:cubicBezTo>
                    <a:pt x="-1791" y="108470"/>
                    <a:pt x="744" y="131671"/>
                    <a:pt x="8283" y="153118"/>
                  </a:cubicBezTo>
                  <a:cubicBezTo>
                    <a:pt x="8804" y="152598"/>
                    <a:pt x="9388" y="152143"/>
                    <a:pt x="9908" y="151623"/>
                  </a:cubicBezTo>
                  <a:cubicBezTo>
                    <a:pt x="22972" y="140315"/>
                    <a:pt x="39676" y="134076"/>
                    <a:pt x="57029" y="134076"/>
                  </a:cubicBezTo>
                  <a:cubicBezTo>
                    <a:pt x="74317" y="134076"/>
                    <a:pt x="91085" y="140315"/>
                    <a:pt x="104149" y="151623"/>
                  </a:cubicBezTo>
                  <a:cubicBezTo>
                    <a:pt x="117213" y="162932"/>
                    <a:pt x="125792" y="178660"/>
                    <a:pt x="128196" y="195752"/>
                  </a:cubicBezTo>
                  <a:lnTo>
                    <a:pt x="135671" y="248200"/>
                  </a:lnTo>
                  <a:cubicBezTo>
                    <a:pt x="138270" y="248329"/>
                    <a:pt x="140870" y="248460"/>
                    <a:pt x="143470" y="248460"/>
                  </a:cubicBezTo>
                  <a:cubicBezTo>
                    <a:pt x="181036" y="248460"/>
                    <a:pt x="217758" y="233707"/>
                    <a:pt x="244925" y="206606"/>
                  </a:cubicBezTo>
                  <a:cubicBezTo>
                    <a:pt x="249734" y="201796"/>
                    <a:pt x="249734" y="193997"/>
                    <a:pt x="244925" y="189188"/>
                  </a:cubicBezTo>
                  <a:lnTo>
                    <a:pt x="156729" y="1009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00" name="Google Shape;500;p44"/>
            <p:cNvSpPr/>
            <p:nvPr/>
          </p:nvSpPr>
          <p:spPr>
            <a:xfrm>
              <a:off x="3436667" y="2062918"/>
              <a:ext cx="111268" cy="102555"/>
            </a:xfrm>
            <a:custGeom>
              <a:rect b="b" l="l" r="r" t="t"/>
              <a:pathLst>
                <a:path extrusionOk="0" h="102555" w="111268">
                  <a:moveTo>
                    <a:pt x="55634" y="0"/>
                  </a:moveTo>
                  <a:cubicBezTo>
                    <a:pt x="32107" y="0"/>
                    <a:pt x="12154" y="17288"/>
                    <a:pt x="8839" y="40619"/>
                  </a:cubicBezTo>
                  <a:lnTo>
                    <a:pt x="0" y="102556"/>
                  </a:lnTo>
                  <a:lnTo>
                    <a:pt x="111269" y="102556"/>
                  </a:lnTo>
                  <a:lnTo>
                    <a:pt x="102429" y="40619"/>
                  </a:lnTo>
                  <a:cubicBezTo>
                    <a:pt x="99115" y="17288"/>
                    <a:pt x="79162" y="0"/>
                    <a:pt x="55634" y="0"/>
                  </a:cubicBezTo>
                  <a:close/>
                  <a:moveTo>
                    <a:pt x="55634" y="61416"/>
                  </a:moveTo>
                  <a:cubicBezTo>
                    <a:pt x="48810" y="61416"/>
                    <a:pt x="43350" y="55892"/>
                    <a:pt x="43350" y="49133"/>
                  </a:cubicBezTo>
                  <a:cubicBezTo>
                    <a:pt x="43350" y="42374"/>
                    <a:pt x="48875" y="36850"/>
                    <a:pt x="55634" y="36850"/>
                  </a:cubicBezTo>
                  <a:cubicBezTo>
                    <a:pt x="62458" y="36850"/>
                    <a:pt x="67918" y="42374"/>
                    <a:pt x="67918" y="49133"/>
                  </a:cubicBezTo>
                  <a:cubicBezTo>
                    <a:pt x="67918" y="55892"/>
                    <a:pt x="62458" y="61416"/>
                    <a:pt x="55634" y="614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action </a:t>
            </a:r>
            <a:r>
              <a:rPr b="0" lang="en"/>
              <a:t>items</a:t>
            </a:r>
            <a:endParaRPr b="0"/>
          </a:p>
        </p:txBody>
      </p:sp>
      <p:graphicFrame>
        <p:nvGraphicFramePr>
          <p:cNvPr id="506" name="Google Shape;506;p45"/>
          <p:cNvGraphicFramePr/>
          <p:nvPr/>
        </p:nvGraphicFramePr>
        <p:xfrm>
          <a:off x="719963" y="1314010"/>
          <a:ext cx="3000000" cy="3000000"/>
        </p:xfrm>
        <a:graphic>
          <a:graphicData uri="http://schemas.openxmlformats.org/drawingml/2006/table">
            <a:tbl>
              <a:tblPr>
                <a:noFill/>
                <a:tableStyleId>{73BFB125-09AC-4DE8-A7CB-B136833DA1B5}</a:tableStyleId>
              </a:tblPr>
              <a:tblGrid>
                <a:gridCol w="1680700"/>
                <a:gridCol w="2007750"/>
                <a:gridCol w="2007750"/>
                <a:gridCol w="2007750"/>
              </a:tblGrid>
              <a:tr h="641975">
                <a:tc>
                  <a:txBody>
                    <a:bodyPr/>
                    <a:lstStyle/>
                    <a:p>
                      <a:pPr indent="0" lvl="0" marL="0" rtl="0" algn="ctr">
                        <a:spcBef>
                          <a:spcPts val="0"/>
                        </a:spcBef>
                        <a:spcAft>
                          <a:spcPts val="0"/>
                        </a:spcAft>
                        <a:buNone/>
                      </a:pPr>
                      <a:r>
                        <a:t/>
                      </a:r>
                      <a:endParaRPr b="1" sz="1600">
                        <a:solidFill>
                          <a:schemeClr val="dk1"/>
                        </a:solidFill>
                        <a:latin typeface="Oxanium"/>
                        <a:ea typeface="Oxanium"/>
                        <a:cs typeface="Oxanium"/>
                        <a:sym typeface="Oxanium"/>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rPr b="1" lang="en" sz="1600">
                          <a:solidFill>
                            <a:schemeClr val="dk1"/>
                          </a:solidFill>
                          <a:latin typeface="Oxanium"/>
                          <a:ea typeface="Oxanium"/>
                          <a:cs typeface="Oxanium"/>
                          <a:sym typeface="Oxanium"/>
                        </a:rPr>
                        <a:t>First quarter</a:t>
                      </a:r>
                      <a:endParaRPr b="1" sz="1600">
                        <a:solidFill>
                          <a:schemeClr val="dk1"/>
                        </a:solidFill>
                        <a:latin typeface="Oxanium"/>
                        <a:ea typeface="Oxanium"/>
                        <a:cs typeface="Oxanium"/>
                        <a:sym typeface="Oxanium"/>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rPr b="1" lang="en" sz="1600">
                          <a:solidFill>
                            <a:schemeClr val="dk1"/>
                          </a:solidFill>
                          <a:latin typeface="Oxanium"/>
                          <a:ea typeface="Oxanium"/>
                          <a:cs typeface="Oxanium"/>
                          <a:sym typeface="Oxanium"/>
                        </a:rPr>
                        <a:t>Second quarter</a:t>
                      </a:r>
                      <a:endParaRPr b="1" sz="1600">
                        <a:solidFill>
                          <a:schemeClr val="dk1"/>
                        </a:solidFill>
                        <a:latin typeface="Oxanium"/>
                        <a:ea typeface="Oxanium"/>
                        <a:cs typeface="Oxanium"/>
                        <a:sym typeface="Oxanium"/>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rPr b="1" lang="en" sz="1600">
                          <a:solidFill>
                            <a:schemeClr val="dk1"/>
                          </a:solidFill>
                          <a:latin typeface="Oxanium"/>
                          <a:ea typeface="Oxanium"/>
                          <a:cs typeface="Oxanium"/>
                          <a:sym typeface="Oxanium"/>
                        </a:rPr>
                        <a:t>Third q</a:t>
                      </a:r>
                      <a:r>
                        <a:rPr b="1" lang="en" sz="1600">
                          <a:solidFill>
                            <a:schemeClr val="dk1"/>
                          </a:solidFill>
                          <a:latin typeface="Oxanium"/>
                          <a:ea typeface="Oxanium"/>
                          <a:cs typeface="Oxanium"/>
                          <a:sym typeface="Oxanium"/>
                        </a:rPr>
                        <a:t>uarter</a:t>
                      </a:r>
                      <a:endParaRPr b="1" sz="1600">
                        <a:solidFill>
                          <a:schemeClr val="dk1"/>
                        </a:solidFill>
                        <a:latin typeface="Oxanium"/>
                        <a:ea typeface="Oxanium"/>
                        <a:cs typeface="Oxanium"/>
                        <a:sym typeface="Oxanium"/>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r>
              <a:tr h="632475">
                <a:tc>
                  <a:txBody>
                    <a:bodyPr/>
                    <a:lstStyle/>
                    <a:p>
                      <a:pPr indent="0" lvl="0" marL="0" rtl="0" algn="ctr">
                        <a:spcBef>
                          <a:spcPts val="0"/>
                        </a:spcBef>
                        <a:spcAft>
                          <a:spcPts val="0"/>
                        </a:spcAft>
                        <a:buNone/>
                      </a:pPr>
                      <a:r>
                        <a:rPr b="1" lang="en">
                          <a:solidFill>
                            <a:schemeClr val="dk1"/>
                          </a:solidFill>
                          <a:latin typeface="Oxanium"/>
                          <a:ea typeface="Oxanium"/>
                          <a:cs typeface="Oxanium"/>
                          <a:sym typeface="Oxanium"/>
                        </a:rPr>
                        <a:t>K</a:t>
                      </a:r>
                      <a:r>
                        <a:rPr b="1" lang="en">
                          <a:solidFill>
                            <a:schemeClr val="dk1"/>
                          </a:solidFill>
                          <a:latin typeface="Oxanium"/>
                          <a:ea typeface="Oxanium"/>
                          <a:cs typeface="Oxanium"/>
                          <a:sym typeface="Oxanium"/>
                        </a:rPr>
                        <a:t>ey action 1</a:t>
                      </a:r>
                      <a:endParaRPr b="1">
                        <a:solidFill>
                          <a:schemeClr val="dk1"/>
                        </a:solidFill>
                        <a:latin typeface="Oxanium"/>
                        <a:ea typeface="Oxanium"/>
                        <a:cs typeface="Oxanium"/>
                        <a:sym typeface="Oxanium"/>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rPr lang="en" sz="1200">
                          <a:solidFill>
                            <a:schemeClr val="dk1"/>
                          </a:solidFill>
                          <a:latin typeface="Hind"/>
                          <a:ea typeface="Hind"/>
                          <a:cs typeface="Hind"/>
                          <a:sym typeface="Hind"/>
                        </a:rPr>
                        <a:t>Create detailed procedures</a:t>
                      </a:r>
                      <a:endParaRPr sz="1200">
                        <a:solidFill>
                          <a:schemeClr val="dk1"/>
                        </a:solidFill>
                        <a:latin typeface="Hind"/>
                        <a:ea typeface="Hind"/>
                        <a:cs typeface="Hind"/>
                        <a:sym typeface="Hin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rPr lang="en" sz="1200">
                          <a:solidFill>
                            <a:schemeClr val="dk1"/>
                          </a:solidFill>
                          <a:latin typeface="Hind"/>
                          <a:ea typeface="Hind"/>
                          <a:cs typeface="Hind"/>
                          <a:sym typeface="Hind"/>
                        </a:rPr>
                        <a:t>Monitor and review</a:t>
                      </a:r>
                      <a:endParaRPr sz="1200">
                        <a:solidFill>
                          <a:schemeClr val="dk1"/>
                        </a:solidFill>
                        <a:latin typeface="Hind"/>
                        <a:ea typeface="Hind"/>
                        <a:cs typeface="Hind"/>
                        <a:sym typeface="Hind"/>
                      </a:endParaRPr>
                    </a:p>
                    <a:p>
                      <a:pPr indent="0" lvl="0" marL="0" rtl="0" algn="ctr">
                        <a:spcBef>
                          <a:spcPts val="0"/>
                        </a:spcBef>
                        <a:spcAft>
                          <a:spcPts val="0"/>
                        </a:spcAft>
                        <a:buNone/>
                      </a:pPr>
                      <a:r>
                        <a:rPr lang="en" sz="1200">
                          <a:solidFill>
                            <a:schemeClr val="dk1"/>
                          </a:solidFill>
                          <a:latin typeface="Hind"/>
                          <a:ea typeface="Hind"/>
                          <a:cs typeface="Hind"/>
                          <a:sym typeface="Hind"/>
                        </a:rPr>
                        <a:t>process performance</a:t>
                      </a:r>
                      <a:endParaRPr sz="1200">
                        <a:solidFill>
                          <a:schemeClr val="dk1"/>
                        </a:solidFill>
                        <a:latin typeface="Hind"/>
                        <a:ea typeface="Hind"/>
                        <a:cs typeface="Hind"/>
                        <a:sym typeface="Hin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rPr lang="en" sz="1200">
                          <a:solidFill>
                            <a:schemeClr val="dk1"/>
                          </a:solidFill>
                          <a:latin typeface="Hind"/>
                          <a:ea typeface="Hind"/>
                          <a:cs typeface="Hind"/>
                          <a:sym typeface="Hind"/>
                        </a:rPr>
                        <a:t>Measure the</a:t>
                      </a:r>
                      <a:endParaRPr sz="1200">
                        <a:solidFill>
                          <a:schemeClr val="dk1"/>
                        </a:solidFill>
                        <a:latin typeface="Hind"/>
                        <a:ea typeface="Hind"/>
                        <a:cs typeface="Hind"/>
                        <a:sym typeface="Hind"/>
                      </a:endParaRPr>
                    </a:p>
                    <a:p>
                      <a:pPr indent="0" lvl="0" marL="0" rtl="0" algn="ctr">
                        <a:spcBef>
                          <a:spcPts val="0"/>
                        </a:spcBef>
                        <a:spcAft>
                          <a:spcPts val="0"/>
                        </a:spcAft>
                        <a:buNone/>
                      </a:pPr>
                      <a:r>
                        <a:rPr lang="en" sz="1200">
                          <a:solidFill>
                            <a:schemeClr val="dk1"/>
                          </a:solidFill>
                          <a:latin typeface="Hind"/>
                          <a:ea typeface="Hind"/>
                          <a:cs typeface="Hind"/>
                          <a:sym typeface="Hind"/>
                        </a:rPr>
                        <a:t>effectiveness of processes</a:t>
                      </a:r>
                      <a:endParaRPr sz="1200">
                        <a:solidFill>
                          <a:schemeClr val="dk1"/>
                        </a:solidFill>
                        <a:latin typeface="Hind"/>
                        <a:ea typeface="Hind"/>
                        <a:cs typeface="Hind"/>
                        <a:sym typeface="Hin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r>
              <a:tr h="693775">
                <a:tc>
                  <a:txBody>
                    <a:bodyPr/>
                    <a:lstStyle/>
                    <a:p>
                      <a:pPr indent="0" lvl="0" marL="0" rtl="0" algn="ctr">
                        <a:spcBef>
                          <a:spcPts val="0"/>
                        </a:spcBef>
                        <a:spcAft>
                          <a:spcPts val="0"/>
                        </a:spcAft>
                        <a:buNone/>
                      </a:pPr>
                      <a:r>
                        <a:rPr b="1" lang="en">
                          <a:solidFill>
                            <a:schemeClr val="dk1"/>
                          </a:solidFill>
                          <a:latin typeface="Oxanium"/>
                          <a:ea typeface="Oxanium"/>
                          <a:cs typeface="Oxanium"/>
                          <a:sym typeface="Oxanium"/>
                        </a:rPr>
                        <a:t>K</a:t>
                      </a:r>
                      <a:r>
                        <a:rPr b="1" lang="en">
                          <a:solidFill>
                            <a:schemeClr val="dk1"/>
                          </a:solidFill>
                          <a:latin typeface="Oxanium"/>
                          <a:ea typeface="Oxanium"/>
                          <a:cs typeface="Oxanium"/>
                          <a:sym typeface="Oxanium"/>
                        </a:rPr>
                        <a:t>ey action 2</a:t>
                      </a:r>
                      <a:endParaRPr b="1">
                        <a:solidFill>
                          <a:schemeClr val="dk1"/>
                        </a:solidFill>
                        <a:latin typeface="Oxanium"/>
                        <a:ea typeface="Oxanium"/>
                        <a:cs typeface="Oxanium"/>
                        <a:sym typeface="Oxanium"/>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rPr lang="en" sz="1200">
                          <a:solidFill>
                            <a:schemeClr val="dk1"/>
                          </a:solidFill>
                          <a:latin typeface="Hind"/>
                          <a:ea typeface="Hind"/>
                          <a:cs typeface="Hind"/>
                          <a:sym typeface="Hind"/>
                        </a:rPr>
                        <a:t>Use data analytics</a:t>
                      </a:r>
                      <a:endParaRPr sz="1200">
                        <a:solidFill>
                          <a:schemeClr val="dk1"/>
                        </a:solidFill>
                        <a:latin typeface="Hind"/>
                        <a:ea typeface="Hind"/>
                        <a:cs typeface="Hind"/>
                        <a:sym typeface="Hind"/>
                      </a:endParaRPr>
                    </a:p>
                    <a:p>
                      <a:pPr indent="0" lvl="0" marL="0" rtl="0" algn="ctr">
                        <a:spcBef>
                          <a:spcPts val="0"/>
                        </a:spcBef>
                        <a:spcAft>
                          <a:spcPts val="0"/>
                        </a:spcAft>
                        <a:buNone/>
                      </a:pPr>
                      <a:r>
                        <a:rPr lang="en" sz="1200">
                          <a:solidFill>
                            <a:schemeClr val="dk1"/>
                          </a:solidFill>
                          <a:latin typeface="Hind"/>
                          <a:ea typeface="Hind"/>
                          <a:cs typeface="Hind"/>
                          <a:sym typeface="Hind"/>
                        </a:rPr>
                        <a:t>to gain insights</a:t>
                      </a:r>
                      <a:endParaRPr sz="1200">
                        <a:solidFill>
                          <a:schemeClr val="dk1"/>
                        </a:solidFill>
                        <a:latin typeface="Hind"/>
                        <a:ea typeface="Hind"/>
                        <a:cs typeface="Hind"/>
                        <a:sym typeface="Hin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rPr lang="en" sz="1200">
                          <a:solidFill>
                            <a:schemeClr val="dk1"/>
                          </a:solidFill>
                          <a:latin typeface="Hind"/>
                          <a:ea typeface="Hind"/>
                          <a:cs typeface="Hind"/>
                          <a:sym typeface="Hind"/>
                        </a:rPr>
                        <a:t>Develop strategies to reduce waste</a:t>
                      </a:r>
                      <a:endParaRPr sz="1200">
                        <a:solidFill>
                          <a:schemeClr val="dk1"/>
                        </a:solidFill>
                        <a:latin typeface="Hind"/>
                        <a:ea typeface="Hind"/>
                        <a:cs typeface="Hind"/>
                        <a:sym typeface="Hin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rPr lang="en" sz="1200">
                          <a:solidFill>
                            <a:schemeClr val="dk1"/>
                          </a:solidFill>
                          <a:latin typeface="Hind"/>
                          <a:ea typeface="Hind"/>
                          <a:cs typeface="Hind"/>
                          <a:sym typeface="Hind"/>
                        </a:rPr>
                        <a:t>Stay up to date with new technologies and trends</a:t>
                      </a:r>
                      <a:endParaRPr sz="1200">
                        <a:solidFill>
                          <a:schemeClr val="dk1"/>
                        </a:solidFill>
                        <a:latin typeface="Hind"/>
                        <a:ea typeface="Hind"/>
                        <a:cs typeface="Hind"/>
                        <a:sym typeface="Hin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r>
              <a:tr h="693775">
                <a:tc>
                  <a:txBody>
                    <a:bodyPr/>
                    <a:lstStyle/>
                    <a:p>
                      <a:pPr indent="0" lvl="0" marL="0" rtl="0" algn="ctr">
                        <a:spcBef>
                          <a:spcPts val="0"/>
                        </a:spcBef>
                        <a:spcAft>
                          <a:spcPts val="0"/>
                        </a:spcAft>
                        <a:buNone/>
                      </a:pPr>
                      <a:r>
                        <a:rPr b="1" lang="en">
                          <a:solidFill>
                            <a:schemeClr val="dk1"/>
                          </a:solidFill>
                          <a:latin typeface="Oxanium"/>
                          <a:ea typeface="Oxanium"/>
                          <a:cs typeface="Oxanium"/>
                          <a:sym typeface="Oxanium"/>
                        </a:rPr>
                        <a:t>K</a:t>
                      </a:r>
                      <a:r>
                        <a:rPr b="1" lang="en">
                          <a:solidFill>
                            <a:schemeClr val="dk1"/>
                          </a:solidFill>
                          <a:latin typeface="Oxanium"/>
                          <a:ea typeface="Oxanium"/>
                          <a:cs typeface="Oxanium"/>
                          <a:sym typeface="Oxanium"/>
                        </a:rPr>
                        <a:t>ey action 3</a:t>
                      </a:r>
                      <a:endParaRPr b="1">
                        <a:solidFill>
                          <a:schemeClr val="dk1"/>
                        </a:solidFill>
                        <a:latin typeface="Oxanium"/>
                        <a:ea typeface="Oxanium"/>
                        <a:cs typeface="Oxanium"/>
                        <a:sym typeface="Oxanium"/>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rPr lang="en" sz="1200">
                          <a:solidFill>
                            <a:schemeClr val="dk1"/>
                          </a:solidFill>
                          <a:latin typeface="Hind"/>
                          <a:ea typeface="Hind"/>
                          <a:cs typeface="Hind"/>
                          <a:sym typeface="Hind"/>
                        </a:rPr>
                        <a:t>Invest in technology solutions for automation</a:t>
                      </a:r>
                      <a:endParaRPr sz="1200">
                        <a:solidFill>
                          <a:schemeClr val="dk1"/>
                        </a:solidFill>
                        <a:latin typeface="Hind"/>
                        <a:ea typeface="Hind"/>
                        <a:cs typeface="Hind"/>
                        <a:sym typeface="Hin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rPr lang="en" sz="1200">
                          <a:solidFill>
                            <a:schemeClr val="dk1"/>
                          </a:solidFill>
                          <a:latin typeface="Hind"/>
                          <a:ea typeface="Hind"/>
                          <a:cs typeface="Hind"/>
                          <a:sym typeface="Hind"/>
                        </a:rPr>
                        <a:t>Establish control of spend and reduce overhead </a:t>
                      </a:r>
                      <a:endParaRPr sz="1200">
                        <a:solidFill>
                          <a:schemeClr val="dk1"/>
                        </a:solidFill>
                        <a:latin typeface="Hind"/>
                        <a:ea typeface="Hind"/>
                        <a:cs typeface="Hind"/>
                        <a:sym typeface="Hin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rPr lang="en" sz="1200">
                          <a:solidFill>
                            <a:schemeClr val="dk1"/>
                          </a:solidFill>
                          <a:latin typeface="Hind"/>
                          <a:ea typeface="Hind"/>
                          <a:cs typeface="Hind"/>
                          <a:sym typeface="Hind"/>
                        </a:rPr>
                        <a:t>Foster an environment of collaboration</a:t>
                      </a:r>
                      <a:endParaRPr sz="1200">
                        <a:solidFill>
                          <a:schemeClr val="dk1"/>
                        </a:solidFill>
                        <a:latin typeface="Hind"/>
                        <a:ea typeface="Hind"/>
                        <a:cs typeface="Hind"/>
                        <a:sym typeface="Hin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r>
              <a:tr h="632475">
                <a:tc>
                  <a:txBody>
                    <a:bodyPr/>
                    <a:lstStyle/>
                    <a:p>
                      <a:pPr indent="0" lvl="0" marL="0" rtl="0" algn="ctr">
                        <a:spcBef>
                          <a:spcPts val="0"/>
                        </a:spcBef>
                        <a:spcAft>
                          <a:spcPts val="0"/>
                        </a:spcAft>
                        <a:buNone/>
                      </a:pPr>
                      <a:r>
                        <a:rPr b="1" lang="en">
                          <a:solidFill>
                            <a:schemeClr val="dk1"/>
                          </a:solidFill>
                          <a:latin typeface="Oxanium"/>
                          <a:ea typeface="Oxanium"/>
                          <a:cs typeface="Oxanium"/>
                          <a:sym typeface="Oxanium"/>
                        </a:rPr>
                        <a:t>K</a:t>
                      </a:r>
                      <a:r>
                        <a:rPr b="1" lang="en">
                          <a:solidFill>
                            <a:schemeClr val="dk1"/>
                          </a:solidFill>
                          <a:latin typeface="Oxanium"/>
                          <a:ea typeface="Oxanium"/>
                          <a:cs typeface="Oxanium"/>
                          <a:sym typeface="Oxanium"/>
                        </a:rPr>
                        <a:t>ey action 4</a:t>
                      </a:r>
                      <a:endParaRPr b="1">
                        <a:solidFill>
                          <a:schemeClr val="dk1"/>
                        </a:solidFill>
                        <a:latin typeface="Oxanium"/>
                        <a:ea typeface="Oxanium"/>
                        <a:cs typeface="Oxanium"/>
                        <a:sym typeface="Oxanium"/>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rPr lang="en" sz="1200">
                          <a:solidFill>
                            <a:schemeClr val="dk1"/>
                          </a:solidFill>
                          <a:latin typeface="Hind"/>
                          <a:ea typeface="Hind"/>
                          <a:cs typeface="Hind"/>
                          <a:sym typeface="Hind"/>
                        </a:rPr>
                        <a:t>Focus on continuous improvement</a:t>
                      </a:r>
                      <a:endParaRPr sz="1200">
                        <a:solidFill>
                          <a:schemeClr val="dk1"/>
                        </a:solidFill>
                        <a:latin typeface="Hind"/>
                        <a:ea typeface="Hind"/>
                        <a:cs typeface="Hind"/>
                        <a:sym typeface="Hin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rPr lang="en" sz="1200">
                          <a:solidFill>
                            <a:schemeClr val="dk1"/>
                          </a:solidFill>
                          <a:latin typeface="Hind"/>
                          <a:ea typeface="Hind"/>
                          <a:cs typeface="Hind"/>
                          <a:sym typeface="Hind"/>
                        </a:rPr>
                        <a:t>Ensure proper management of resources</a:t>
                      </a:r>
                      <a:endParaRPr sz="1200">
                        <a:solidFill>
                          <a:schemeClr val="dk1"/>
                        </a:solidFill>
                        <a:latin typeface="Hind"/>
                        <a:ea typeface="Hind"/>
                        <a:cs typeface="Hind"/>
                        <a:sym typeface="Hin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rPr lang="en" sz="1200">
                          <a:solidFill>
                            <a:schemeClr val="dk1"/>
                          </a:solidFill>
                          <a:latin typeface="Hind"/>
                          <a:ea typeface="Hind"/>
                          <a:cs typeface="Hind"/>
                          <a:sym typeface="Hind"/>
                        </a:rPr>
                        <a:t>Research best practices from outside</a:t>
                      </a:r>
                      <a:endParaRPr sz="1200">
                        <a:solidFill>
                          <a:schemeClr val="dk1"/>
                        </a:solidFill>
                        <a:latin typeface="Hind"/>
                        <a:ea typeface="Hind"/>
                        <a:cs typeface="Hind"/>
                        <a:sym typeface="Hin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46"/>
          <p:cNvPicPr preferRelativeResize="0"/>
          <p:nvPr>
            <p:ph idx="2" type="pic"/>
          </p:nvPr>
        </p:nvPicPr>
        <p:blipFill rotWithShape="1">
          <a:blip r:embed="rId3">
            <a:alphaModFix/>
          </a:blip>
          <a:srcRect b="0" l="53454" r="14456" t="0"/>
          <a:stretch/>
        </p:blipFill>
        <p:spPr>
          <a:xfrm>
            <a:off x="1712088" y="1081100"/>
            <a:ext cx="1692600" cy="2966999"/>
          </a:xfrm>
          <a:prstGeom prst="rect">
            <a:avLst/>
          </a:prstGeom>
        </p:spPr>
      </p:pic>
      <p:sp>
        <p:nvSpPr>
          <p:cNvPr id="512" name="Google Shape;512;p46"/>
          <p:cNvSpPr txBox="1"/>
          <p:nvPr>
            <p:ph idx="1" type="subTitle"/>
          </p:nvPr>
        </p:nvSpPr>
        <p:spPr>
          <a:xfrm>
            <a:off x="3914200" y="2244938"/>
            <a:ext cx="4514700" cy="1670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a:t>Product/website description: A brief overview of the product/website, including its key features, dimensions, and materials used</a:t>
            </a:r>
            <a:endParaRPr/>
          </a:p>
          <a:p>
            <a:pPr indent="-304800" lvl="0" marL="457200" rtl="0" algn="l">
              <a:spcBef>
                <a:spcPts val="0"/>
              </a:spcBef>
              <a:spcAft>
                <a:spcPts val="0"/>
              </a:spcAft>
              <a:buSzPts val="1200"/>
              <a:buAutoNum type="arabicPeriod"/>
            </a:pPr>
            <a:r>
              <a:rPr lang="en"/>
              <a:t>Features and benefits: A detailed explanation of the features and how they will benefit the user</a:t>
            </a:r>
            <a:endParaRPr/>
          </a:p>
          <a:p>
            <a:pPr indent="-304800" lvl="0" marL="457200" rtl="0" algn="l">
              <a:spcBef>
                <a:spcPts val="0"/>
              </a:spcBef>
              <a:spcAft>
                <a:spcPts val="0"/>
              </a:spcAft>
              <a:buSzPts val="1200"/>
              <a:buAutoNum type="arabicPeriod"/>
            </a:pPr>
            <a:r>
              <a:rPr lang="en"/>
              <a:t>Technical specifications: A list of the product's/website's technical specifications, such as dimensions, weight, power requirements, connectivity options and hosting platform</a:t>
            </a:r>
            <a:endParaRPr/>
          </a:p>
        </p:txBody>
      </p:sp>
      <p:sp>
        <p:nvSpPr>
          <p:cNvPr id="513" name="Google Shape;513;p46"/>
          <p:cNvSpPr txBox="1"/>
          <p:nvPr>
            <p:ph type="title"/>
          </p:nvPr>
        </p:nvSpPr>
        <p:spPr>
          <a:xfrm>
            <a:off x="3914200" y="1227838"/>
            <a:ext cx="4514700" cy="104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to show</a:t>
            </a:r>
            <a:endParaRPr/>
          </a:p>
          <a:p>
            <a:pPr indent="0" lvl="0" marL="0" rtl="0" algn="l">
              <a:spcBef>
                <a:spcPts val="0"/>
              </a:spcBef>
              <a:spcAft>
                <a:spcPts val="0"/>
              </a:spcAft>
              <a:buNone/>
            </a:pPr>
            <a:r>
              <a:rPr b="0" lang="en"/>
              <a:t>in a mockup</a:t>
            </a:r>
            <a:endParaRPr b="0"/>
          </a:p>
        </p:txBody>
      </p:sp>
      <p:sp>
        <p:nvSpPr>
          <p:cNvPr id="514" name="Google Shape;514;p46"/>
          <p:cNvSpPr/>
          <p:nvPr/>
        </p:nvSpPr>
        <p:spPr>
          <a:xfrm>
            <a:off x="715100" y="1016600"/>
            <a:ext cx="477000" cy="4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Oxanium"/>
                <a:ea typeface="Oxanium"/>
                <a:cs typeface="Oxanium"/>
                <a:sym typeface="Oxanium"/>
              </a:rPr>
              <a:t>1</a:t>
            </a:r>
            <a:endParaRPr sz="1800">
              <a:solidFill>
                <a:schemeClr val="lt1"/>
              </a:solidFill>
              <a:latin typeface="Oxanium"/>
              <a:ea typeface="Oxanium"/>
              <a:cs typeface="Oxanium"/>
              <a:sym typeface="Oxanium"/>
            </a:endParaRPr>
          </a:p>
        </p:txBody>
      </p:sp>
      <p:sp>
        <p:nvSpPr>
          <p:cNvPr id="515" name="Google Shape;515;p46"/>
          <p:cNvSpPr/>
          <p:nvPr/>
        </p:nvSpPr>
        <p:spPr>
          <a:xfrm>
            <a:off x="715125" y="2326100"/>
            <a:ext cx="477000" cy="4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Oxanium"/>
                <a:ea typeface="Oxanium"/>
                <a:cs typeface="Oxanium"/>
                <a:sym typeface="Oxanium"/>
              </a:rPr>
              <a:t>2</a:t>
            </a:r>
            <a:endParaRPr sz="1800">
              <a:solidFill>
                <a:schemeClr val="lt1"/>
              </a:solidFill>
              <a:latin typeface="Oxanium"/>
              <a:ea typeface="Oxanium"/>
              <a:cs typeface="Oxanium"/>
              <a:sym typeface="Oxanium"/>
            </a:endParaRPr>
          </a:p>
        </p:txBody>
      </p:sp>
      <p:sp>
        <p:nvSpPr>
          <p:cNvPr id="516" name="Google Shape;516;p46"/>
          <p:cNvSpPr/>
          <p:nvPr/>
        </p:nvSpPr>
        <p:spPr>
          <a:xfrm>
            <a:off x="715125" y="3525100"/>
            <a:ext cx="477000" cy="4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Oxanium"/>
                <a:ea typeface="Oxanium"/>
                <a:cs typeface="Oxanium"/>
                <a:sym typeface="Oxanium"/>
              </a:rPr>
              <a:t>3</a:t>
            </a:r>
            <a:endParaRPr sz="1800">
              <a:solidFill>
                <a:schemeClr val="lt1"/>
              </a:solidFill>
              <a:latin typeface="Oxanium"/>
              <a:ea typeface="Oxanium"/>
              <a:cs typeface="Oxanium"/>
              <a:sym typeface="Oxanium"/>
            </a:endParaRPr>
          </a:p>
        </p:txBody>
      </p:sp>
      <p:sp>
        <p:nvSpPr>
          <p:cNvPr id="517" name="Google Shape;517;p46"/>
          <p:cNvSpPr/>
          <p:nvPr/>
        </p:nvSpPr>
        <p:spPr>
          <a:xfrm>
            <a:off x="1676801" y="824013"/>
            <a:ext cx="1752693" cy="3495484"/>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cxnSp>
        <p:nvCxnSpPr>
          <p:cNvPr id="518" name="Google Shape;518;p46"/>
          <p:cNvCxnSpPr>
            <a:stCxn id="514" idx="3"/>
          </p:cNvCxnSpPr>
          <p:nvPr/>
        </p:nvCxnSpPr>
        <p:spPr>
          <a:xfrm>
            <a:off x="1192100" y="1255100"/>
            <a:ext cx="760500" cy="764100"/>
          </a:xfrm>
          <a:prstGeom prst="bentConnector2">
            <a:avLst/>
          </a:prstGeom>
          <a:noFill/>
          <a:ln cap="flat" cmpd="sng" w="19050">
            <a:solidFill>
              <a:schemeClr val="dk1"/>
            </a:solidFill>
            <a:prstDash val="solid"/>
            <a:round/>
            <a:headEnd len="med" w="med" type="none"/>
            <a:tailEnd len="med" w="med" type="oval"/>
          </a:ln>
        </p:spPr>
      </p:cxnSp>
      <p:cxnSp>
        <p:nvCxnSpPr>
          <p:cNvPr id="519" name="Google Shape;519;p46"/>
          <p:cNvCxnSpPr>
            <a:stCxn id="515" idx="3"/>
          </p:cNvCxnSpPr>
          <p:nvPr/>
        </p:nvCxnSpPr>
        <p:spPr>
          <a:xfrm flipH="1" rot="10800000">
            <a:off x="1192125" y="2485700"/>
            <a:ext cx="690300" cy="789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520" name="Google Shape;520;p46"/>
          <p:cNvCxnSpPr>
            <a:stCxn id="516" idx="3"/>
          </p:cNvCxnSpPr>
          <p:nvPr/>
        </p:nvCxnSpPr>
        <p:spPr>
          <a:xfrm flipH="1" rot="10800000">
            <a:off x="1192125" y="3333700"/>
            <a:ext cx="560400" cy="429900"/>
          </a:xfrm>
          <a:prstGeom prst="bentConnector3">
            <a:avLst>
              <a:gd fmla="val 50000" name="adj1"/>
            </a:avLst>
          </a:prstGeom>
          <a:noFill/>
          <a:ln cap="flat" cmpd="sng" w="19050">
            <a:solidFill>
              <a:schemeClr val="dk1"/>
            </a:solidFill>
            <a:prstDash val="solid"/>
            <a:round/>
            <a:headEnd len="med" w="med" type="none"/>
            <a:tailEnd len="med" w="med" type="oval"/>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Buyer persona </a:t>
            </a:r>
            <a:r>
              <a:rPr b="0" lang="en"/>
              <a:t>infographic</a:t>
            </a:r>
            <a:endParaRPr b="0"/>
          </a:p>
        </p:txBody>
      </p:sp>
      <p:sp>
        <p:nvSpPr>
          <p:cNvPr id="526" name="Google Shape;526;p47"/>
          <p:cNvSpPr txBox="1"/>
          <p:nvPr>
            <p:ph idx="4294967295" type="subTitle"/>
          </p:nvPr>
        </p:nvSpPr>
        <p:spPr>
          <a:xfrm>
            <a:off x="756360" y="3578863"/>
            <a:ext cx="20757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Oxanium"/>
                <a:ea typeface="Oxanium"/>
                <a:cs typeface="Oxanium"/>
                <a:sym typeface="Oxanium"/>
              </a:rPr>
              <a:t>Bio</a:t>
            </a:r>
            <a:endParaRPr b="1" sz="1800">
              <a:latin typeface="Oxanium"/>
              <a:ea typeface="Oxanium"/>
              <a:cs typeface="Oxanium"/>
              <a:sym typeface="Oxanium"/>
            </a:endParaRPr>
          </a:p>
        </p:txBody>
      </p:sp>
      <p:sp>
        <p:nvSpPr>
          <p:cNvPr id="527" name="Google Shape;527;p47"/>
          <p:cNvSpPr txBox="1"/>
          <p:nvPr>
            <p:ph idx="4294967295" type="subTitle"/>
          </p:nvPr>
        </p:nvSpPr>
        <p:spPr>
          <a:xfrm>
            <a:off x="756363" y="3926738"/>
            <a:ext cx="2075700" cy="68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a short description of what a typical customer would be. Be precise!</a:t>
            </a:r>
            <a:endParaRPr sz="1200"/>
          </a:p>
        </p:txBody>
      </p:sp>
      <p:sp>
        <p:nvSpPr>
          <p:cNvPr id="528" name="Google Shape;528;p47"/>
          <p:cNvSpPr txBox="1"/>
          <p:nvPr>
            <p:ph idx="4294967295" type="subTitle"/>
          </p:nvPr>
        </p:nvSpPr>
        <p:spPr>
          <a:xfrm>
            <a:off x="756360" y="2812875"/>
            <a:ext cx="20757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Oxanium"/>
                <a:ea typeface="Oxanium"/>
                <a:cs typeface="Oxanium"/>
                <a:sym typeface="Oxanium"/>
              </a:rPr>
              <a:t>Name</a:t>
            </a:r>
            <a:endParaRPr b="1" sz="1800">
              <a:latin typeface="Oxanium"/>
              <a:ea typeface="Oxanium"/>
              <a:cs typeface="Oxanium"/>
              <a:sym typeface="Oxanium"/>
            </a:endParaRPr>
          </a:p>
        </p:txBody>
      </p:sp>
      <p:sp>
        <p:nvSpPr>
          <p:cNvPr id="529" name="Google Shape;529;p47"/>
          <p:cNvSpPr txBox="1"/>
          <p:nvPr>
            <p:ph idx="4294967295" type="subTitle"/>
          </p:nvPr>
        </p:nvSpPr>
        <p:spPr>
          <a:xfrm>
            <a:off x="756360" y="3171025"/>
            <a:ext cx="20757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 and occupation</a:t>
            </a:r>
            <a:endParaRPr sz="1200"/>
          </a:p>
        </p:txBody>
      </p:sp>
      <p:sp>
        <p:nvSpPr>
          <p:cNvPr id="530" name="Google Shape;530;p47"/>
          <p:cNvSpPr txBox="1"/>
          <p:nvPr>
            <p:ph idx="4294967295" type="subTitle"/>
          </p:nvPr>
        </p:nvSpPr>
        <p:spPr>
          <a:xfrm>
            <a:off x="3115650" y="1318000"/>
            <a:ext cx="2274000" cy="133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Oxanium"/>
                <a:ea typeface="Oxanium"/>
                <a:cs typeface="Oxanium"/>
                <a:sym typeface="Oxanium"/>
              </a:rPr>
              <a:t>“This is a quote,</a:t>
            </a:r>
            <a:r>
              <a:rPr b="1" lang="en" sz="1600">
                <a:latin typeface="Oxanium"/>
                <a:ea typeface="Oxanium"/>
                <a:cs typeface="Oxanium"/>
                <a:sym typeface="Oxanium"/>
              </a:rPr>
              <a:t> </a:t>
            </a:r>
            <a:r>
              <a:rPr b="1" lang="en" sz="1600">
                <a:latin typeface="Oxanium"/>
                <a:ea typeface="Oxanium"/>
                <a:cs typeface="Oxanium"/>
                <a:sym typeface="Oxanium"/>
              </a:rPr>
              <a:t>words full of wisdom that can make the reader get inspired.”</a:t>
            </a:r>
            <a:endParaRPr b="1" sz="1600">
              <a:latin typeface="Oxanium"/>
              <a:ea typeface="Oxanium"/>
              <a:cs typeface="Oxanium"/>
              <a:sym typeface="Oxanium"/>
            </a:endParaRPr>
          </a:p>
        </p:txBody>
      </p:sp>
      <p:sp>
        <p:nvSpPr>
          <p:cNvPr id="531" name="Google Shape;531;p47"/>
          <p:cNvSpPr txBox="1"/>
          <p:nvPr>
            <p:ph idx="4294967295" type="subTitle"/>
          </p:nvPr>
        </p:nvSpPr>
        <p:spPr>
          <a:xfrm>
            <a:off x="3115650" y="2708225"/>
            <a:ext cx="27093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Oxanium"/>
                <a:ea typeface="Oxanium"/>
                <a:cs typeface="Oxanium"/>
                <a:sym typeface="Oxanium"/>
              </a:rPr>
              <a:t>Personality</a:t>
            </a:r>
            <a:endParaRPr b="1" sz="1800">
              <a:latin typeface="Oxanium"/>
              <a:ea typeface="Oxanium"/>
              <a:cs typeface="Oxanium"/>
              <a:sym typeface="Oxanium"/>
            </a:endParaRPr>
          </a:p>
        </p:txBody>
      </p:sp>
      <p:sp>
        <p:nvSpPr>
          <p:cNvPr id="532" name="Google Shape;532;p47"/>
          <p:cNvSpPr txBox="1"/>
          <p:nvPr>
            <p:ph idx="4294967295" type="subTitle"/>
          </p:nvPr>
        </p:nvSpPr>
        <p:spPr>
          <a:xfrm>
            <a:off x="3115650" y="3066375"/>
            <a:ext cx="2709300" cy="1506600"/>
          </a:xfrm>
          <a:prstGeom prst="rect">
            <a:avLst/>
          </a:prstGeom>
        </p:spPr>
        <p:txBody>
          <a:bodyPr anchorCtr="0" anchor="t" bIns="91425" lIns="91425" spcFirstLastPara="1" rIns="91425" wrap="square" tIns="91425">
            <a:noAutofit/>
          </a:bodyPr>
          <a:lstStyle/>
          <a:p>
            <a:pPr indent="-304800" lvl="0" marL="342900" rtl="0" algn="l">
              <a:spcBef>
                <a:spcPts val="0"/>
              </a:spcBef>
              <a:spcAft>
                <a:spcPts val="0"/>
              </a:spcAft>
              <a:buClr>
                <a:schemeClr val="lt1"/>
              </a:buClr>
              <a:buSzPts val="1200"/>
              <a:buChar char="●"/>
            </a:pPr>
            <a:r>
              <a:rPr lang="en"/>
              <a:t>Explorer, adventurous. Likes the outdoors and camping</a:t>
            </a:r>
            <a:endParaRPr/>
          </a:p>
          <a:p>
            <a:pPr indent="-304800" lvl="0" marL="342900" rtl="0" algn="l">
              <a:spcBef>
                <a:spcPts val="1000"/>
              </a:spcBef>
              <a:spcAft>
                <a:spcPts val="0"/>
              </a:spcAft>
              <a:buClr>
                <a:schemeClr val="lt1"/>
              </a:buClr>
              <a:buSzPts val="1200"/>
              <a:buChar char="●"/>
            </a:pPr>
            <a:r>
              <a:rPr lang="en"/>
              <a:t>Engaged on social media, speaks for themselves</a:t>
            </a:r>
            <a:endParaRPr/>
          </a:p>
          <a:p>
            <a:pPr indent="-304800" lvl="0" marL="342900" rtl="0" algn="l">
              <a:spcBef>
                <a:spcPts val="1000"/>
              </a:spcBef>
              <a:spcAft>
                <a:spcPts val="1000"/>
              </a:spcAft>
              <a:buClr>
                <a:schemeClr val="lt1"/>
              </a:buClr>
              <a:buSzPts val="1200"/>
              <a:buChar char="●"/>
            </a:pPr>
            <a:r>
              <a:rPr lang="en"/>
              <a:t>Not easily influenced by ads or social media</a:t>
            </a:r>
            <a:endParaRPr/>
          </a:p>
        </p:txBody>
      </p:sp>
      <p:sp>
        <p:nvSpPr>
          <p:cNvPr id="533" name="Google Shape;533;p47"/>
          <p:cNvSpPr txBox="1"/>
          <p:nvPr>
            <p:ph idx="4294967295" type="subTitle"/>
          </p:nvPr>
        </p:nvSpPr>
        <p:spPr>
          <a:xfrm>
            <a:off x="6113813" y="1137050"/>
            <a:ext cx="22740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Oxanium"/>
                <a:ea typeface="Oxanium"/>
                <a:cs typeface="Oxanium"/>
                <a:sym typeface="Oxanium"/>
              </a:rPr>
              <a:t>Motivations</a:t>
            </a:r>
            <a:endParaRPr b="1" sz="1800">
              <a:latin typeface="Oxanium"/>
              <a:ea typeface="Oxanium"/>
              <a:cs typeface="Oxanium"/>
              <a:sym typeface="Oxanium"/>
            </a:endParaRPr>
          </a:p>
        </p:txBody>
      </p:sp>
      <p:sp>
        <p:nvSpPr>
          <p:cNvPr id="534" name="Google Shape;534;p47"/>
          <p:cNvSpPr txBox="1"/>
          <p:nvPr>
            <p:ph idx="4294967295" type="subTitle"/>
          </p:nvPr>
        </p:nvSpPr>
        <p:spPr>
          <a:xfrm>
            <a:off x="6415606" y="1624550"/>
            <a:ext cx="1956300" cy="40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Creativity</a:t>
            </a:r>
            <a:endParaRPr sz="1200"/>
          </a:p>
        </p:txBody>
      </p:sp>
      <p:sp>
        <p:nvSpPr>
          <p:cNvPr id="535" name="Google Shape;535;p47"/>
          <p:cNvSpPr txBox="1"/>
          <p:nvPr>
            <p:ph idx="4294967295" type="subTitle"/>
          </p:nvPr>
        </p:nvSpPr>
        <p:spPr>
          <a:xfrm>
            <a:off x="6108813" y="3297000"/>
            <a:ext cx="22740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Oxanium"/>
                <a:ea typeface="Oxanium"/>
                <a:cs typeface="Oxanium"/>
                <a:sym typeface="Oxanium"/>
              </a:rPr>
              <a:t>Pain points</a:t>
            </a:r>
            <a:endParaRPr b="1" sz="1800">
              <a:latin typeface="Oxanium"/>
              <a:ea typeface="Oxanium"/>
              <a:cs typeface="Oxanium"/>
              <a:sym typeface="Oxanium"/>
            </a:endParaRPr>
          </a:p>
        </p:txBody>
      </p:sp>
      <p:sp>
        <p:nvSpPr>
          <p:cNvPr id="536" name="Google Shape;536;p47"/>
          <p:cNvSpPr txBox="1"/>
          <p:nvPr>
            <p:ph idx="4294967295" type="subTitle"/>
          </p:nvPr>
        </p:nvSpPr>
        <p:spPr>
          <a:xfrm>
            <a:off x="6108813" y="3648075"/>
            <a:ext cx="2274000" cy="92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Knowing your buyer persona’s pain point will help you create messages that are tailored to their needs</a:t>
            </a:r>
            <a:endParaRPr sz="1200"/>
          </a:p>
        </p:txBody>
      </p:sp>
      <p:sp>
        <p:nvSpPr>
          <p:cNvPr id="537" name="Google Shape;537;p47"/>
          <p:cNvSpPr txBox="1"/>
          <p:nvPr>
            <p:ph idx="4294967295" type="subTitle"/>
          </p:nvPr>
        </p:nvSpPr>
        <p:spPr>
          <a:xfrm>
            <a:off x="6415606" y="2148725"/>
            <a:ext cx="1956300" cy="40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Ecology</a:t>
            </a:r>
            <a:endParaRPr sz="1200"/>
          </a:p>
        </p:txBody>
      </p:sp>
      <p:sp>
        <p:nvSpPr>
          <p:cNvPr id="538" name="Google Shape;538;p47"/>
          <p:cNvSpPr txBox="1"/>
          <p:nvPr>
            <p:ph idx="4294967295" type="subTitle"/>
          </p:nvPr>
        </p:nvSpPr>
        <p:spPr>
          <a:xfrm>
            <a:off x="6415606" y="2672900"/>
            <a:ext cx="1956300" cy="40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Music</a:t>
            </a:r>
            <a:endParaRPr sz="1200"/>
          </a:p>
        </p:txBody>
      </p:sp>
      <p:sp>
        <p:nvSpPr>
          <p:cNvPr id="539" name="Google Shape;539;p47"/>
          <p:cNvSpPr/>
          <p:nvPr/>
        </p:nvSpPr>
        <p:spPr>
          <a:xfrm>
            <a:off x="6108713" y="1671625"/>
            <a:ext cx="306900" cy="30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Hind"/>
                <a:ea typeface="Hind"/>
                <a:cs typeface="Hind"/>
                <a:sym typeface="Hind"/>
              </a:rPr>
              <a:t>1</a:t>
            </a:r>
            <a:endParaRPr>
              <a:solidFill>
                <a:schemeClr val="lt1"/>
              </a:solidFill>
              <a:latin typeface="Hind"/>
              <a:ea typeface="Hind"/>
              <a:cs typeface="Hind"/>
              <a:sym typeface="Hind"/>
            </a:endParaRPr>
          </a:p>
        </p:txBody>
      </p:sp>
      <p:sp>
        <p:nvSpPr>
          <p:cNvPr id="540" name="Google Shape;540;p47"/>
          <p:cNvSpPr/>
          <p:nvPr/>
        </p:nvSpPr>
        <p:spPr>
          <a:xfrm>
            <a:off x="6108813" y="2197062"/>
            <a:ext cx="306900" cy="30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Hind"/>
                <a:ea typeface="Hind"/>
                <a:cs typeface="Hind"/>
                <a:sym typeface="Hind"/>
              </a:rPr>
              <a:t>2</a:t>
            </a:r>
            <a:endParaRPr>
              <a:solidFill>
                <a:schemeClr val="lt1"/>
              </a:solidFill>
              <a:latin typeface="Hind"/>
              <a:ea typeface="Hind"/>
              <a:cs typeface="Hind"/>
              <a:sym typeface="Hind"/>
            </a:endParaRPr>
          </a:p>
        </p:txBody>
      </p:sp>
      <p:sp>
        <p:nvSpPr>
          <p:cNvPr id="541" name="Google Shape;541;p47"/>
          <p:cNvSpPr/>
          <p:nvPr/>
        </p:nvSpPr>
        <p:spPr>
          <a:xfrm>
            <a:off x="6108771" y="2722338"/>
            <a:ext cx="306900" cy="30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Hind"/>
                <a:ea typeface="Hind"/>
                <a:cs typeface="Hind"/>
                <a:sym typeface="Hind"/>
              </a:rPr>
              <a:t>3</a:t>
            </a:r>
            <a:endParaRPr>
              <a:solidFill>
                <a:schemeClr val="lt1"/>
              </a:solidFill>
              <a:latin typeface="Hind"/>
              <a:ea typeface="Hind"/>
              <a:cs typeface="Hind"/>
              <a:sym typeface="Hind"/>
            </a:endParaRPr>
          </a:p>
        </p:txBody>
      </p:sp>
      <p:pic>
        <p:nvPicPr>
          <p:cNvPr id="542" name="Google Shape;542;p47"/>
          <p:cNvPicPr preferRelativeResize="0"/>
          <p:nvPr/>
        </p:nvPicPr>
        <p:blipFill rotWithShape="1">
          <a:blip r:embed="rId3">
            <a:alphaModFix/>
          </a:blip>
          <a:srcRect b="19445" l="15409" r="11383" t="0"/>
          <a:stretch/>
        </p:blipFill>
        <p:spPr>
          <a:xfrm>
            <a:off x="756188" y="1205800"/>
            <a:ext cx="2075700" cy="1557900"/>
          </a:xfrm>
          <a:prstGeom prst="roundRect">
            <a:avLst>
              <a:gd fmla="val 7910" name="adj"/>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Roadmap </a:t>
            </a:r>
            <a:r>
              <a:rPr b="0" lang="en"/>
              <a:t>infographic</a:t>
            </a:r>
            <a:endParaRPr b="0"/>
          </a:p>
        </p:txBody>
      </p:sp>
      <p:graphicFrame>
        <p:nvGraphicFramePr>
          <p:cNvPr id="548" name="Google Shape;548;p48"/>
          <p:cNvGraphicFramePr/>
          <p:nvPr/>
        </p:nvGraphicFramePr>
        <p:xfrm>
          <a:off x="726875" y="1224388"/>
          <a:ext cx="3000000" cy="3000000"/>
        </p:xfrm>
        <a:graphic>
          <a:graphicData uri="http://schemas.openxmlformats.org/drawingml/2006/table">
            <a:tbl>
              <a:tblPr>
                <a:noFill/>
                <a:tableStyleId>{73BFB125-09AC-4DE8-A7CB-B136833DA1B5}</a:tableStyleId>
              </a:tblPr>
              <a:tblGrid>
                <a:gridCol w="1361775"/>
                <a:gridCol w="2208575"/>
                <a:gridCol w="344475"/>
                <a:gridCol w="344475"/>
                <a:gridCol w="344475"/>
                <a:gridCol w="344475"/>
                <a:gridCol w="344475"/>
                <a:gridCol w="344475"/>
                <a:gridCol w="344475"/>
                <a:gridCol w="344475"/>
                <a:gridCol w="344475"/>
                <a:gridCol w="344475"/>
                <a:gridCol w="344475"/>
                <a:gridCol w="344475"/>
              </a:tblGrid>
              <a:tr h="441850">
                <a:tc>
                  <a:txBody>
                    <a:bodyPr/>
                    <a:lstStyle/>
                    <a:p>
                      <a:pPr indent="0" lvl="0" marL="0" rtl="0" algn="ctr">
                        <a:spcBef>
                          <a:spcPts val="0"/>
                        </a:spcBef>
                        <a:spcAft>
                          <a:spcPts val="0"/>
                        </a:spcAft>
                        <a:buNone/>
                      </a:pPr>
                      <a:r>
                        <a:rPr b="1" lang="en" sz="1500">
                          <a:solidFill>
                            <a:schemeClr val="dk1"/>
                          </a:solidFill>
                          <a:latin typeface="Oxanium"/>
                          <a:ea typeface="Oxanium"/>
                          <a:cs typeface="Oxanium"/>
                          <a:sym typeface="Oxanium"/>
                        </a:rPr>
                        <a:t>Initiative</a:t>
                      </a:r>
                      <a:endParaRPr b="1" sz="1500">
                        <a:solidFill>
                          <a:schemeClr val="dk1"/>
                        </a:solidFill>
                        <a:latin typeface="Oxanium"/>
                        <a:ea typeface="Oxanium"/>
                        <a:cs typeface="Oxanium"/>
                        <a:sym typeface="Oxanium"/>
                      </a:endParaRPr>
                    </a:p>
                  </a:txBody>
                  <a:tcPr marT="68575" marB="6857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rPr b="1" lang="en" sz="1500">
                          <a:solidFill>
                            <a:schemeClr val="dk1"/>
                          </a:solidFill>
                          <a:latin typeface="Oxanium"/>
                          <a:ea typeface="Oxanium"/>
                          <a:cs typeface="Oxanium"/>
                          <a:sym typeface="Oxanium"/>
                        </a:rPr>
                        <a:t>Objective</a:t>
                      </a:r>
                      <a:endParaRPr b="1" sz="1500">
                        <a:solidFill>
                          <a:schemeClr val="dk1"/>
                        </a:solidFill>
                        <a:latin typeface="Oxanium"/>
                        <a:ea typeface="Oxanium"/>
                        <a:cs typeface="Oxanium"/>
                        <a:sym typeface="Oxanium"/>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rPr lang="en" sz="1200">
                          <a:solidFill>
                            <a:schemeClr val="dk1"/>
                          </a:solidFill>
                          <a:latin typeface="Oxanium"/>
                          <a:ea typeface="Oxanium"/>
                          <a:cs typeface="Oxanium"/>
                          <a:sym typeface="Oxanium"/>
                        </a:rPr>
                        <a:t>1</a:t>
                      </a:r>
                      <a:endParaRPr sz="1200">
                        <a:solidFill>
                          <a:schemeClr val="dk1"/>
                        </a:solidFill>
                        <a:latin typeface="Oxanium"/>
                        <a:ea typeface="Oxanium"/>
                        <a:cs typeface="Oxanium"/>
                        <a:sym typeface="Oxanium"/>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rPr lang="en" sz="1200">
                          <a:solidFill>
                            <a:schemeClr val="dk1"/>
                          </a:solidFill>
                          <a:latin typeface="Oxanium"/>
                          <a:ea typeface="Oxanium"/>
                          <a:cs typeface="Oxanium"/>
                          <a:sym typeface="Oxanium"/>
                        </a:rPr>
                        <a:t>2</a:t>
                      </a:r>
                      <a:endParaRPr sz="1200">
                        <a:solidFill>
                          <a:schemeClr val="dk1"/>
                        </a:solidFill>
                        <a:latin typeface="Oxanium"/>
                        <a:ea typeface="Oxanium"/>
                        <a:cs typeface="Oxanium"/>
                        <a:sym typeface="Oxanium"/>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rPr lang="en" sz="1200">
                          <a:solidFill>
                            <a:schemeClr val="dk1"/>
                          </a:solidFill>
                          <a:latin typeface="Oxanium"/>
                          <a:ea typeface="Oxanium"/>
                          <a:cs typeface="Oxanium"/>
                          <a:sym typeface="Oxanium"/>
                        </a:rPr>
                        <a:t>3</a:t>
                      </a:r>
                      <a:endParaRPr sz="1200">
                        <a:solidFill>
                          <a:schemeClr val="dk1"/>
                        </a:solidFill>
                        <a:latin typeface="Oxanium"/>
                        <a:ea typeface="Oxanium"/>
                        <a:cs typeface="Oxanium"/>
                        <a:sym typeface="Oxanium"/>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Clr>
                          <a:srgbClr val="000000"/>
                        </a:buClr>
                        <a:buSzPts val="1100"/>
                        <a:buFont typeface="Arial"/>
                        <a:buNone/>
                      </a:pPr>
                      <a:r>
                        <a:rPr lang="en" sz="1200">
                          <a:solidFill>
                            <a:schemeClr val="dk1"/>
                          </a:solidFill>
                          <a:latin typeface="Oxanium"/>
                          <a:ea typeface="Oxanium"/>
                          <a:cs typeface="Oxanium"/>
                          <a:sym typeface="Oxanium"/>
                        </a:rPr>
                        <a:t>4</a:t>
                      </a:r>
                      <a:endParaRPr sz="1200">
                        <a:solidFill>
                          <a:schemeClr val="dk1"/>
                        </a:solidFill>
                        <a:latin typeface="Oxanium"/>
                        <a:ea typeface="Oxanium"/>
                        <a:cs typeface="Oxanium"/>
                        <a:sym typeface="Oxanium"/>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rPr lang="en" sz="1200">
                          <a:solidFill>
                            <a:schemeClr val="dk1"/>
                          </a:solidFill>
                          <a:latin typeface="Oxanium"/>
                          <a:ea typeface="Oxanium"/>
                          <a:cs typeface="Oxanium"/>
                          <a:sym typeface="Oxanium"/>
                        </a:rPr>
                        <a:t>5</a:t>
                      </a:r>
                      <a:endParaRPr sz="1200">
                        <a:solidFill>
                          <a:schemeClr val="dk1"/>
                        </a:solidFill>
                        <a:latin typeface="Oxanium"/>
                        <a:ea typeface="Oxanium"/>
                        <a:cs typeface="Oxanium"/>
                        <a:sym typeface="Oxanium"/>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rPr lang="en" sz="1200">
                          <a:solidFill>
                            <a:schemeClr val="dk1"/>
                          </a:solidFill>
                          <a:latin typeface="Oxanium"/>
                          <a:ea typeface="Oxanium"/>
                          <a:cs typeface="Oxanium"/>
                          <a:sym typeface="Oxanium"/>
                        </a:rPr>
                        <a:t>6</a:t>
                      </a:r>
                      <a:endParaRPr sz="1200">
                        <a:solidFill>
                          <a:schemeClr val="dk1"/>
                        </a:solidFill>
                        <a:latin typeface="Oxanium"/>
                        <a:ea typeface="Oxanium"/>
                        <a:cs typeface="Oxanium"/>
                        <a:sym typeface="Oxanium"/>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rPr lang="en" sz="1200">
                          <a:solidFill>
                            <a:schemeClr val="dk1"/>
                          </a:solidFill>
                          <a:latin typeface="Oxanium"/>
                          <a:ea typeface="Oxanium"/>
                          <a:cs typeface="Oxanium"/>
                          <a:sym typeface="Oxanium"/>
                        </a:rPr>
                        <a:t>7</a:t>
                      </a:r>
                      <a:endParaRPr sz="1200">
                        <a:solidFill>
                          <a:schemeClr val="dk1"/>
                        </a:solidFill>
                        <a:latin typeface="Oxanium"/>
                        <a:ea typeface="Oxanium"/>
                        <a:cs typeface="Oxanium"/>
                        <a:sym typeface="Oxanium"/>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rPr lang="en" sz="1200">
                          <a:solidFill>
                            <a:schemeClr val="dk1"/>
                          </a:solidFill>
                          <a:latin typeface="Oxanium"/>
                          <a:ea typeface="Oxanium"/>
                          <a:cs typeface="Oxanium"/>
                          <a:sym typeface="Oxanium"/>
                        </a:rPr>
                        <a:t>8</a:t>
                      </a:r>
                      <a:endParaRPr sz="1200">
                        <a:solidFill>
                          <a:schemeClr val="dk1"/>
                        </a:solidFill>
                        <a:latin typeface="Oxanium"/>
                        <a:ea typeface="Oxanium"/>
                        <a:cs typeface="Oxanium"/>
                        <a:sym typeface="Oxanium"/>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rPr lang="en" sz="1200">
                          <a:solidFill>
                            <a:schemeClr val="dk1"/>
                          </a:solidFill>
                          <a:latin typeface="Oxanium"/>
                          <a:ea typeface="Oxanium"/>
                          <a:cs typeface="Oxanium"/>
                          <a:sym typeface="Oxanium"/>
                        </a:rPr>
                        <a:t>9</a:t>
                      </a:r>
                      <a:endParaRPr sz="1200">
                        <a:solidFill>
                          <a:schemeClr val="dk1"/>
                        </a:solidFill>
                        <a:latin typeface="Oxanium"/>
                        <a:ea typeface="Oxanium"/>
                        <a:cs typeface="Oxanium"/>
                        <a:sym typeface="Oxanium"/>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rPr lang="en" sz="1200">
                          <a:solidFill>
                            <a:schemeClr val="dk1"/>
                          </a:solidFill>
                          <a:latin typeface="Oxanium"/>
                          <a:ea typeface="Oxanium"/>
                          <a:cs typeface="Oxanium"/>
                          <a:sym typeface="Oxanium"/>
                        </a:rPr>
                        <a:t>10</a:t>
                      </a:r>
                      <a:endParaRPr sz="1200">
                        <a:solidFill>
                          <a:schemeClr val="dk1"/>
                        </a:solidFill>
                        <a:latin typeface="Oxanium"/>
                        <a:ea typeface="Oxanium"/>
                        <a:cs typeface="Oxanium"/>
                        <a:sym typeface="Oxanium"/>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rPr lang="en" sz="1200">
                          <a:solidFill>
                            <a:schemeClr val="dk1"/>
                          </a:solidFill>
                          <a:latin typeface="Oxanium"/>
                          <a:ea typeface="Oxanium"/>
                          <a:cs typeface="Oxanium"/>
                          <a:sym typeface="Oxanium"/>
                        </a:rPr>
                        <a:t>11</a:t>
                      </a:r>
                      <a:endParaRPr sz="1200">
                        <a:solidFill>
                          <a:schemeClr val="dk1"/>
                        </a:solidFill>
                        <a:latin typeface="Oxanium"/>
                        <a:ea typeface="Oxanium"/>
                        <a:cs typeface="Oxanium"/>
                        <a:sym typeface="Oxanium"/>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Clr>
                          <a:srgbClr val="000000"/>
                        </a:buClr>
                        <a:buSzPts val="1100"/>
                        <a:buFont typeface="Arial"/>
                        <a:buNone/>
                      </a:pPr>
                      <a:r>
                        <a:rPr lang="en" sz="1200">
                          <a:solidFill>
                            <a:schemeClr val="dk1"/>
                          </a:solidFill>
                          <a:latin typeface="Oxanium"/>
                          <a:ea typeface="Oxanium"/>
                          <a:cs typeface="Oxanium"/>
                          <a:sym typeface="Oxanium"/>
                        </a:rPr>
                        <a:t>12</a:t>
                      </a:r>
                      <a:endParaRPr sz="1200">
                        <a:solidFill>
                          <a:schemeClr val="dk1"/>
                        </a:solidFill>
                        <a:latin typeface="Oxanium"/>
                        <a:ea typeface="Oxanium"/>
                        <a:cs typeface="Oxanium"/>
                        <a:sym typeface="Oxanium"/>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r>
              <a:tr h="450800">
                <a:tc>
                  <a:txBody>
                    <a:bodyPr/>
                    <a:lstStyle/>
                    <a:p>
                      <a:pPr indent="0" lvl="0" marL="0" rtl="0" algn="ctr">
                        <a:spcBef>
                          <a:spcPts val="0"/>
                        </a:spcBef>
                        <a:spcAft>
                          <a:spcPts val="0"/>
                        </a:spcAft>
                        <a:buNone/>
                      </a:pPr>
                      <a:r>
                        <a:rPr lang="en" sz="1000">
                          <a:solidFill>
                            <a:schemeClr val="dk1"/>
                          </a:solidFill>
                          <a:latin typeface="Hind"/>
                          <a:ea typeface="Hind"/>
                          <a:cs typeface="Hind"/>
                          <a:sym typeface="Hind"/>
                        </a:rPr>
                        <a:t>Understanding</a:t>
                      </a:r>
                      <a:endParaRPr sz="1000">
                        <a:solidFill>
                          <a:schemeClr val="dk1"/>
                        </a:solidFill>
                        <a:latin typeface="Hind"/>
                        <a:ea typeface="Hind"/>
                        <a:cs typeface="Hind"/>
                        <a:sym typeface="Hind"/>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rPr lang="en" sz="1000">
                          <a:solidFill>
                            <a:schemeClr val="dk1"/>
                          </a:solidFill>
                          <a:latin typeface="Hind"/>
                          <a:ea typeface="Hind"/>
                          <a:cs typeface="Hind"/>
                          <a:sym typeface="Hind"/>
                        </a:rPr>
                        <a:t>Analyze and understand the needs of your target audience</a:t>
                      </a:r>
                      <a:endParaRPr sz="1000">
                        <a:solidFill>
                          <a:schemeClr val="dk1"/>
                        </a:solidFill>
                        <a:latin typeface="Hind"/>
                        <a:ea typeface="Hind"/>
                        <a:cs typeface="Hind"/>
                        <a:sym typeface="Hind"/>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r>
              <a:tr h="450800">
                <a:tc>
                  <a:txBody>
                    <a:bodyPr/>
                    <a:lstStyle/>
                    <a:p>
                      <a:pPr indent="0" lvl="0" marL="0" rtl="0" algn="ctr">
                        <a:spcBef>
                          <a:spcPts val="0"/>
                        </a:spcBef>
                        <a:spcAft>
                          <a:spcPts val="0"/>
                        </a:spcAft>
                        <a:buNone/>
                      </a:pPr>
                      <a:r>
                        <a:rPr lang="en" sz="1000">
                          <a:solidFill>
                            <a:schemeClr val="dk1"/>
                          </a:solidFill>
                          <a:latin typeface="Hind"/>
                          <a:ea typeface="Hind"/>
                          <a:cs typeface="Hind"/>
                          <a:sym typeface="Hind"/>
                        </a:rPr>
                        <a:t>Conduct research</a:t>
                      </a:r>
                      <a:endParaRPr sz="1000">
                        <a:solidFill>
                          <a:schemeClr val="dk1"/>
                        </a:solidFill>
                        <a:latin typeface="Hind"/>
                        <a:ea typeface="Hind"/>
                        <a:cs typeface="Hind"/>
                        <a:sym typeface="Hind"/>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rPr lang="en" sz="1000">
                          <a:solidFill>
                            <a:schemeClr val="dk1"/>
                          </a:solidFill>
                          <a:latin typeface="Hind"/>
                          <a:ea typeface="Hind"/>
                          <a:cs typeface="Hind"/>
                          <a:sym typeface="Hind"/>
                        </a:rPr>
                        <a:t>Research existing products in the industry and analyze how successful they are</a:t>
                      </a:r>
                      <a:endParaRPr sz="1000">
                        <a:solidFill>
                          <a:schemeClr val="dk1"/>
                        </a:solidFill>
                        <a:latin typeface="Hind"/>
                        <a:ea typeface="Hind"/>
                        <a:cs typeface="Hind"/>
                        <a:sym typeface="Hind"/>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r>
              <a:tr h="450800">
                <a:tc>
                  <a:txBody>
                    <a:bodyPr/>
                    <a:lstStyle/>
                    <a:p>
                      <a:pPr indent="0" lvl="0" marL="0" rtl="0" algn="ctr">
                        <a:spcBef>
                          <a:spcPts val="0"/>
                        </a:spcBef>
                        <a:spcAft>
                          <a:spcPts val="0"/>
                        </a:spcAft>
                        <a:buNone/>
                      </a:pPr>
                      <a:r>
                        <a:rPr lang="en" sz="1000">
                          <a:solidFill>
                            <a:schemeClr val="dk1"/>
                          </a:solidFill>
                          <a:latin typeface="Hind"/>
                          <a:ea typeface="Hind"/>
                          <a:cs typeface="Hind"/>
                          <a:sym typeface="Hind"/>
                        </a:rPr>
                        <a:t>Brainstorm ideas</a:t>
                      </a:r>
                      <a:endParaRPr sz="1000">
                        <a:solidFill>
                          <a:schemeClr val="dk1"/>
                        </a:solidFill>
                        <a:latin typeface="Hind"/>
                        <a:ea typeface="Hind"/>
                        <a:cs typeface="Hind"/>
                        <a:sym typeface="Hind"/>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rPr lang="en" sz="1000">
                          <a:solidFill>
                            <a:schemeClr val="dk1"/>
                          </a:solidFill>
                          <a:latin typeface="Hind"/>
                          <a:ea typeface="Hind"/>
                          <a:cs typeface="Hind"/>
                          <a:sym typeface="Hind"/>
                        </a:rPr>
                        <a:t>Generate ideas based on user feedback and research findings</a:t>
                      </a:r>
                      <a:endParaRPr sz="1000">
                        <a:solidFill>
                          <a:schemeClr val="dk1"/>
                        </a:solidFill>
                        <a:latin typeface="Hind"/>
                        <a:ea typeface="Hind"/>
                        <a:cs typeface="Hind"/>
                        <a:sym typeface="Hind"/>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r>
              <a:tr h="450800">
                <a:tc>
                  <a:txBody>
                    <a:bodyPr/>
                    <a:lstStyle/>
                    <a:p>
                      <a:pPr indent="0" lvl="0" marL="0" rtl="0" algn="ctr">
                        <a:spcBef>
                          <a:spcPts val="0"/>
                        </a:spcBef>
                        <a:spcAft>
                          <a:spcPts val="0"/>
                        </a:spcAft>
                        <a:buNone/>
                      </a:pPr>
                      <a:r>
                        <a:rPr lang="en" sz="1000">
                          <a:solidFill>
                            <a:schemeClr val="dk1"/>
                          </a:solidFill>
                          <a:latin typeface="Hind"/>
                          <a:ea typeface="Hind"/>
                          <a:cs typeface="Hind"/>
                          <a:sym typeface="Hind"/>
                        </a:rPr>
                        <a:t>Develop a prototype</a:t>
                      </a:r>
                      <a:endParaRPr sz="1000">
                        <a:solidFill>
                          <a:schemeClr val="dk1"/>
                        </a:solidFill>
                        <a:latin typeface="Hind"/>
                        <a:ea typeface="Hind"/>
                        <a:cs typeface="Hind"/>
                        <a:sym typeface="Hind"/>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rPr lang="en" sz="1000">
                          <a:solidFill>
                            <a:schemeClr val="dk1"/>
                          </a:solidFill>
                          <a:latin typeface="Hind"/>
                          <a:ea typeface="Hind"/>
                          <a:cs typeface="Hind"/>
                          <a:sym typeface="Hind"/>
                        </a:rPr>
                        <a:t>Create a basic version of the product to show investors</a:t>
                      </a:r>
                      <a:endParaRPr sz="1000">
                        <a:solidFill>
                          <a:schemeClr val="dk1"/>
                        </a:solidFill>
                        <a:latin typeface="Hind"/>
                        <a:ea typeface="Hind"/>
                        <a:cs typeface="Hind"/>
                        <a:sym typeface="Hind"/>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r>
              <a:tr h="450800">
                <a:tc>
                  <a:txBody>
                    <a:bodyPr/>
                    <a:lstStyle/>
                    <a:p>
                      <a:pPr indent="0" lvl="0" marL="0" rtl="0" algn="ctr">
                        <a:spcBef>
                          <a:spcPts val="0"/>
                        </a:spcBef>
                        <a:spcAft>
                          <a:spcPts val="0"/>
                        </a:spcAft>
                        <a:buNone/>
                      </a:pPr>
                      <a:r>
                        <a:rPr lang="en" sz="1000">
                          <a:solidFill>
                            <a:schemeClr val="dk1"/>
                          </a:solidFill>
                          <a:latin typeface="Hind"/>
                          <a:ea typeface="Hind"/>
                          <a:cs typeface="Hind"/>
                          <a:sym typeface="Hind"/>
                        </a:rPr>
                        <a:t>Test for usability</a:t>
                      </a:r>
                      <a:endParaRPr sz="1000">
                        <a:solidFill>
                          <a:schemeClr val="dk1"/>
                        </a:solidFill>
                        <a:latin typeface="Hind"/>
                        <a:ea typeface="Hind"/>
                        <a:cs typeface="Hind"/>
                        <a:sym typeface="Hind"/>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rPr lang="en" sz="1000">
                          <a:solidFill>
                            <a:schemeClr val="dk1"/>
                          </a:solidFill>
                          <a:latin typeface="Hind"/>
                          <a:ea typeface="Hind"/>
                          <a:cs typeface="Hind"/>
                          <a:sym typeface="Hind"/>
                        </a:rPr>
                        <a:t>Put the prototype through rigorous testing processes to ensure that it meets user requirements </a:t>
                      </a:r>
                      <a:endParaRPr sz="1000">
                        <a:solidFill>
                          <a:schemeClr val="dk1"/>
                        </a:solidFill>
                        <a:latin typeface="Hind"/>
                        <a:ea typeface="Hind"/>
                        <a:cs typeface="Hind"/>
                        <a:sym typeface="Hind"/>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r>
              <a:tr h="450800">
                <a:tc>
                  <a:txBody>
                    <a:bodyPr/>
                    <a:lstStyle/>
                    <a:p>
                      <a:pPr indent="0" lvl="0" marL="0" rtl="0" algn="ctr">
                        <a:spcBef>
                          <a:spcPts val="0"/>
                        </a:spcBef>
                        <a:spcAft>
                          <a:spcPts val="0"/>
                        </a:spcAft>
                        <a:buNone/>
                      </a:pPr>
                      <a:r>
                        <a:rPr lang="en" sz="1000">
                          <a:solidFill>
                            <a:schemeClr val="dk1"/>
                          </a:solidFill>
                          <a:latin typeface="Hind"/>
                          <a:ea typeface="Hind"/>
                          <a:cs typeface="Hind"/>
                          <a:sym typeface="Hind"/>
                        </a:rPr>
                        <a:t>Analyze feedback</a:t>
                      </a:r>
                      <a:endParaRPr sz="1000">
                        <a:solidFill>
                          <a:schemeClr val="dk1"/>
                        </a:solidFill>
                        <a:latin typeface="Hind"/>
                        <a:ea typeface="Hind"/>
                        <a:cs typeface="Hind"/>
                        <a:sym typeface="Hind"/>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rPr lang="en" sz="1000">
                          <a:solidFill>
                            <a:schemeClr val="dk1"/>
                          </a:solidFill>
                          <a:latin typeface="Hind"/>
                          <a:ea typeface="Hind"/>
                          <a:cs typeface="Hind"/>
                          <a:sym typeface="Hind"/>
                        </a:rPr>
                        <a:t>Analyze feedback</a:t>
                      </a:r>
                      <a:endParaRPr sz="1000">
                        <a:solidFill>
                          <a:schemeClr val="dk1"/>
                        </a:solidFill>
                        <a:latin typeface="Hind"/>
                        <a:ea typeface="Hind"/>
                        <a:cs typeface="Hind"/>
                        <a:sym typeface="Hind"/>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Hind"/>
                        <a:ea typeface="Hind"/>
                        <a:cs typeface="Hind"/>
                        <a:sym typeface="Hind"/>
                      </a:endParaRPr>
                    </a:p>
                  </a:txBody>
                  <a:tcPr marT="0" marB="0" marR="0" marL="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a:t>
            </a:r>
            <a:r>
              <a:rPr b="0" lang="en"/>
              <a:t>size overview</a:t>
            </a:r>
            <a:endParaRPr b="0"/>
          </a:p>
        </p:txBody>
      </p:sp>
      <p:sp>
        <p:nvSpPr>
          <p:cNvPr id="554" name="Google Shape;554;p49"/>
          <p:cNvSpPr/>
          <p:nvPr/>
        </p:nvSpPr>
        <p:spPr>
          <a:xfrm>
            <a:off x="720000" y="1227516"/>
            <a:ext cx="3249300" cy="3249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9"/>
          <p:cNvSpPr/>
          <p:nvPr/>
        </p:nvSpPr>
        <p:spPr>
          <a:xfrm>
            <a:off x="997050" y="1781591"/>
            <a:ext cx="2695200" cy="2695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9"/>
          <p:cNvSpPr/>
          <p:nvPr/>
        </p:nvSpPr>
        <p:spPr>
          <a:xfrm>
            <a:off x="1529700" y="2846966"/>
            <a:ext cx="1629900" cy="1629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9"/>
          <p:cNvSpPr txBox="1"/>
          <p:nvPr/>
        </p:nvSpPr>
        <p:spPr>
          <a:xfrm>
            <a:off x="1709700" y="1284291"/>
            <a:ext cx="1269900" cy="4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1"/>
                </a:solidFill>
                <a:latin typeface="Oxanium"/>
                <a:ea typeface="Oxanium"/>
                <a:cs typeface="Oxanium"/>
                <a:sym typeface="Oxanium"/>
              </a:rPr>
              <a:t>$100M</a:t>
            </a:r>
            <a:endParaRPr sz="1600">
              <a:solidFill>
                <a:schemeClr val="accent1"/>
              </a:solidFill>
              <a:latin typeface="Oxanium"/>
              <a:ea typeface="Oxanium"/>
              <a:cs typeface="Oxanium"/>
              <a:sym typeface="Oxanium"/>
            </a:endParaRPr>
          </a:p>
        </p:txBody>
      </p:sp>
      <p:sp>
        <p:nvSpPr>
          <p:cNvPr id="558" name="Google Shape;558;p49"/>
          <p:cNvSpPr txBox="1"/>
          <p:nvPr/>
        </p:nvSpPr>
        <p:spPr>
          <a:xfrm>
            <a:off x="1709700" y="2136291"/>
            <a:ext cx="1269900" cy="4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1"/>
                </a:solidFill>
                <a:latin typeface="Oxanium"/>
                <a:ea typeface="Oxanium"/>
                <a:cs typeface="Oxanium"/>
                <a:sym typeface="Oxanium"/>
              </a:rPr>
              <a:t>$20M</a:t>
            </a:r>
            <a:endParaRPr sz="1600">
              <a:solidFill>
                <a:schemeClr val="accent1"/>
              </a:solidFill>
              <a:latin typeface="Oxanium"/>
              <a:ea typeface="Oxanium"/>
              <a:cs typeface="Oxanium"/>
              <a:sym typeface="Oxanium"/>
            </a:endParaRPr>
          </a:p>
        </p:txBody>
      </p:sp>
      <p:sp>
        <p:nvSpPr>
          <p:cNvPr id="559" name="Google Shape;559;p49"/>
          <p:cNvSpPr txBox="1"/>
          <p:nvPr/>
        </p:nvSpPr>
        <p:spPr>
          <a:xfrm>
            <a:off x="1709700" y="3417716"/>
            <a:ext cx="1269900" cy="4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1"/>
                </a:solidFill>
                <a:latin typeface="Oxanium"/>
                <a:ea typeface="Oxanium"/>
                <a:cs typeface="Oxanium"/>
                <a:sym typeface="Oxanium"/>
              </a:rPr>
              <a:t>$5M</a:t>
            </a:r>
            <a:endParaRPr sz="1600">
              <a:solidFill>
                <a:schemeClr val="accent1"/>
              </a:solidFill>
              <a:latin typeface="Oxanium"/>
              <a:ea typeface="Oxanium"/>
              <a:cs typeface="Oxanium"/>
              <a:sym typeface="Oxanium"/>
            </a:endParaRPr>
          </a:p>
        </p:txBody>
      </p:sp>
      <p:sp>
        <p:nvSpPr>
          <p:cNvPr id="560" name="Google Shape;560;p49"/>
          <p:cNvSpPr txBox="1"/>
          <p:nvPr/>
        </p:nvSpPr>
        <p:spPr>
          <a:xfrm>
            <a:off x="4497200" y="1134525"/>
            <a:ext cx="3931800" cy="42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xanium"/>
                <a:ea typeface="Oxanium"/>
                <a:cs typeface="Oxanium"/>
                <a:sym typeface="Oxanium"/>
              </a:rPr>
              <a:t>Outer circle</a:t>
            </a:r>
            <a:endParaRPr b="1" sz="1800">
              <a:solidFill>
                <a:schemeClr val="dk1"/>
              </a:solidFill>
              <a:latin typeface="Oxanium"/>
              <a:ea typeface="Oxanium"/>
              <a:cs typeface="Oxanium"/>
              <a:sym typeface="Oxanium"/>
            </a:endParaRPr>
          </a:p>
        </p:txBody>
      </p:sp>
      <p:sp>
        <p:nvSpPr>
          <p:cNvPr id="561" name="Google Shape;561;p49"/>
          <p:cNvSpPr txBox="1"/>
          <p:nvPr/>
        </p:nvSpPr>
        <p:spPr>
          <a:xfrm>
            <a:off x="4497200" y="1429782"/>
            <a:ext cx="3931800" cy="6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Include the total size of the market, which represents the entire potential customer base for the product or service</a:t>
            </a:r>
            <a:endParaRPr sz="1200">
              <a:solidFill>
                <a:schemeClr val="dk1"/>
              </a:solidFill>
              <a:latin typeface="Open Sans"/>
              <a:ea typeface="Open Sans"/>
              <a:cs typeface="Open Sans"/>
              <a:sym typeface="Open Sans"/>
            </a:endParaRPr>
          </a:p>
        </p:txBody>
      </p:sp>
      <p:sp>
        <p:nvSpPr>
          <p:cNvPr id="562" name="Google Shape;562;p49"/>
          <p:cNvSpPr txBox="1"/>
          <p:nvPr/>
        </p:nvSpPr>
        <p:spPr>
          <a:xfrm>
            <a:off x="4497200" y="2310840"/>
            <a:ext cx="3931800" cy="42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xanium"/>
                <a:ea typeface="Oxanium"/>
                <a:cs typeface="Oxanium"/>
                <a:sym typeface="Oxanium"/>
              </a:rPr>
              <a:t>Middle circle</a:t>
            </a:r>
            <a:endParaRPr b="1" sz="1800">
              <a:solidFill>
                <a:schemeClr val="dk1"/>
              </a:solidFill>
              <a:latin typeface="Oxanium"/>
              <a:ea typeface="Oxanium"/>
              <a:cs typeface="Oxanium"/>
              <a:sym typeface="Oxanium"/>
            </a:endParaRPr>
          </a:p>
        </p:txBody>
      </p:sp>
      <p:sp>
        <p:nvSpPr>
          <p:cNvPr id="563" name="Google Shape;563;p49"/>
          <p:cNvSpPr txBox="1"/>
          <p:nvPr/>
        </p:nvSpPr>
        <p:spPr>
          <a:xfrm>
            <a:off x="4497200" y="2606070"/>
            <a:ext cx="3931800" cy="8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Identify the target market for the product or service, which may be a subset of the total market. This could be based on factors such as demographics, geography, or specific needs</a:t>
            </a:r>
            <a:endParaRPr sz="1200">
              <a:solidFill>
                <a:schemeClr val="dk1"/>
              </a:solidFill>
              <a:latin typeface="Open Sans"/>
              <a:ea typeface="Open Sans"/>
              <a:cs typeface="Open Sans"/>
              <a:sym typeface="Open Sans"/>
            </a:endParaRPr>
          </a:p>
        </p:txBody>
      </p:sp>
      <p:sp>
        <p:nvSpPr>
          <p:cNvPr id="564" name="Google Shape;564;p49"/>
          <p:cNvSpPr txBox="1"/>
          <p:nvPr/>
        </p:nvSpPr>
        <p:spPr>
          <a:xfrm>
            <a:off x="4497200" y="3596305"/>
            <a:ext cx="3931800" cy="42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xanium"/>
                <a:ea typeface="Oxanium"/>
                <a:cs typeface="Oxanium"/>
                <a:sym typeface="Oxanium"/>
              </a:rPr>
              <a:t>Inner circle</a:t>
            </a:r>
            <a:endParaRPr b="1" sz="1800">
              <a:solidFill>
                <a:schemeClr val="dk1"/>
              </a:solidFill>
              <a:latin typeface="Oxanium"/>
              <a:ea typeface="Oxanium"/>
              <a:cs typeface="Oxanium"/>
              <a:sym typeface="Oxanium"/>
            </a:endParaRPr>
          </a:p>
        </p:txBody>
      </p:sp>
      <p:sp>
        <p:nvSpPr>
          <p:cNvPr id="565" name="Google Shape;565;p49"/>
          <p:cNvSpPr txBox="1"/>
          <p:nvPr/>
        </p:nvSpPr>
        <p:spPr>
          <a:xfrm>
            <a:off x="4497200" y="3891551"/>
            <a:ext cx="3931800" cy="6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Indicate the current market size, which represents the portion of the target market that the company has successfully captured</a:t>
            </a:r>
            <a:endParaRPr sz="1200">
              <a:solidFill>
                <a:schemeClr val="dk1"/>
              </a:solidFill>
              <a:latin typeface="Open Sans"/>
              <a:ea typeface="Open Sans"/>
              <a:cs typeface="Open Sans"/>
              <a:sym typeface="Open Sans"/>
            </a:endParaRPr>
          </a:p>
        </p:txBody>
      </p:sp>
      <p:sp>
        <p:nvSpPr>
          <p:cNvPr id="566" name="Google Shape;566;p49"/>
          <p:cNvSpPr/>
          <p:nvPr/>
        </p:nvSpPr>
        <p:spPr>
          <a:xfrm>
            <a:off x="4362450" y="1199500"/>
            <a:ext cx="66900" cy="84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567" name="Google Shape;567;p49"/>
          <p:cNvSpPr/>
          <p:nvPr/>
        </p:nvSpPr>
        <p:spPr>
          <a:xfrm>
            <a:off x="4362450" y="2320588"/>
            <a:ext cx="66900" cy="106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568" name="Google Shape;568;p49"/>
          <p:cNvSpPr/>
          <p:nvPr/>
        </p:nvSpPr>
        <p:spPr>
          <a:xfrm>
            <a:off x="4362450" y="3661275"/>
            <a:ext cx="66900" cy="84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 </a:t>
            </a:r>
            <a:r>
              <a:rPr b="0" lang="en"/>
              <a:t>media stats</a:t>
            </a:r>
            <a:endParaRPr b="0"/>
          </a:p>
        </p:txBody>
      </p:sp>
      <p:sp>
        <p:nvSpPr>
          <p:cNvPr id="574" name="Google Shape;574;p50"/>
          <p:cNvSpPr txBox="1"/>
          <p:nvPr>
            <p:ph idx="4294967295" type="subTitle"/>
          </p:nvPr>
        </p:nvSpPr>
        <p:spPr>
          <a:xfrm>
            <a:off x="707375" y="1723050"/>
            <a:ext cx="1341000" cy="34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400">
                <a:latin typeface="Oxanium"/>
                <a:ea typeface="Oxanium"/>
                <a:cs typeface="Oxanium"/>
                <a:sym typeface="Oxanium"/>
              </a:rPr>
              <a:t>xxx billion</a:t>
            </a:r>
            <a:endParaRPr b="1" sz="1400">
              <a:latin typeface="Oxanium"/>
              <a:ea typeface="Oxanium"/>
              <a:cs typeface="Oxanium"/>
              <a:sym typeface="Oxanium"/>
            </a:endParaRPr>
          </a:p>
        </p:txBody>
      </p:sp>
      <p:sp>
        <p:nvSpPr>
          <p:cNvPr id="575" name="Google Shape;575;p50"/>
          <p:cNvSpPr txBox="1"/>
          <p:nvPr>
            <p:ph idx="4294967295" type="subTitle"/>
          </p:nvPr>
        </p:nvSpPr>
        <p:spPr>
          <a:xfrm>
            <a:off x="707375" y="1942448"/>
            <a:ext cx="1341000" cy="3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Users worldwide</a:t>
            </a:r>
            <a:endParaRPr/>
          </a:p>
        </p:txBody>
      </p:sp>
      <p:sp>
        <p:nvSpPr>
          <p:cNvPr id="576" name="Google Shape;576;p50"/>
          <p:cNvSpPr txBox="1"/>
          <p:nvPr>
            <p:ph idx="4294967295" type="subTitle"/>
          </p:nvPr>
        </p:nvSpPr>
        <p:spPr>
          <a:xfrm>
            <a:off x="2048536" y="1723050"/>
            <a:ext cx="1341000" cy="34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400">
                <a:latin typeface="Oxanium"/>
                <a:ea typeface="Oxanium"/>
                <a:cs typeface="Oxanium"/>
                <a:sym typeface="Oxanium"/>
              </a:rPr>
              <a:t>xh xmin</a:t>
            </a:r>
            <a:endParaRPr b="1" sz="1400">
              <a:latin typeface="Oxanium"/>
              <a:ea typeface="Oxanium"/>
              <a:cs typeface="Oxanium"/>
              <a:sym typeface="Oxanium"/>
            </a:endParaRPr>
          </a:p>
        </p:txBody>
      </p:sp>
      <p:sp>
        <p:nvSpPr>
          <p:cNvPr id="577" name="Google Shape;577;p50"/>
          <p:cNvSpPr txBox="1"/>
          <p:nvPr>
            <p:ph idx="4294967295" type="subTitle"/>
          </p:nvPr>
        </p:nvSpPr>
        <p:spPr>
          <a:xfrm>
            <a:off x="2048538" y="1942448"/>
            <a:ext cx="1341000" cy="3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t>
            </a:r>
            <a:r>
              <a:rPr lang="en"/>
              <a:t>time spent</a:t>
            </a:r>
            <a:endParaRPr/>
          </a:p>
        </p:txBody>
      </p:sp>
      <p:sp>
        <p:nvSpPr>
          <p:cNvPr id="578" name="Google Shape;578;p50"/>
          <p:cNvSpPr txBox="1"/>
          <p:nvPr>
            <p:ph idx="4294967295" type="subTitle"/>
          </p:nvPr>
        </p:nvSpPr>
        <p:spPr>
          <a:xfrm>
            <a:off x="3389722" y="1723050"/>
            <a:ext cx="1341000" cy="34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400">
                <a:latin typeface="Oxanium"/>
                <a:ea typeface="Oxanium"/>
                <a:cs typeface="Oxanium"/>
                <a:sym typeface="Oxanium"/>
              </a:rPr>
              <a:t>xx</a:t>
            </a:r>
            <a:endParaRPr b="1" sz="1400">
              <a:latin typeface="Oxanium"/>
              <a:ea typeface="Oxanium"/>
              <a:cs typeface="Oxanium"/>
              <a:sym typeface="Oxanium"/>
            </a:endParaRPr>
          </a:p>
        </p:txBody>
      </p:sp>
      <p:sp>
        <p:nvSpPr>
          <p:cNvPr id="579" name="Google Shape;579;p50"/>
          <p:cNvSpPr txBox="1"/>
          <p:nvPr>
            <p:ph idx="4294967295" type="subTitle"/>
          </p:nvPr>
        </p:nvSpPr>
        <p:spPr>
          <a:xfrm>
            <a:off x="3389700" y="1942448"/>
            <a:ext cx="1341000" cy="3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t>
            </a:r>
            <a:r>
              <a:rPr lang="en"/>
              <a:t>platforms used</a:t>
            </a:r>
            <a:endParaRPr/>
          </a:p>
        </p:txBody>
      </p:sp>
      <p:sp>
        <p:nvSpPr>
          <p:cNvPr id="580" name="Google Shape;580;p50"/>
          <p:cNvSpPr txBox="1"/>
          <p:nvPr>
            <p:ph idx="4294967295" type="subTitle"/>
          </p:nvPr>
        </p:nvSpPr>
        <p:spPr>
          <a:xfrm>
            <a:off x="5062500" y="1040125"/>
            <a:ext cx="3361500" cy="38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800">
                <a:latin typeface="Oxanium"/>
                <a:ea typeface="Oxanium"/>
                <a:cs typeface="Oxanium"/>
                <a:sym typeface="Oxanium"/>
              </a:rPr>
              <a:t>Worldwide reach</a:t>
            </a:r>
            <a:endParaRPr b="1" sz="1800">
              <a:latin typeface="Oxanium"/>
              <a:ea typeface="Oxanium"/>
              <a:cs typeface="Oxanium"/>
              <a:sym typeface="Oxanium"/>
            </a:endParaRPr>
          </a:p>
        </p:txBody>
      </p:sp>
      <p:sp>
        <p:nvSpPr>
          <p:cNvPr id="581" name="Google Shape;581;p50"/>
          <p:cNvSpPr txBox="1"/>
          <p:nvPr>
            <p:ph idx="4294967295" type="subTitle"/>
          </p:nvPr>
        </p:nvSpPr>
        <p:spPr>
          <a:xfrm>
            <a:off x="5239100" y="3985474"/>
            <a:ext cx="1287000" cy="29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Country 1 users</a:t>
            </a:r>
            <a:endParaRPr/>
          </a:p>
        </p:txBody>
      </p:sp>
      <p:sp>
        <p:nvSpPr>
          <p:cNvPr id="582" name="Google Shape;582;p50"/>
          <p:cNvSpPr txBox="1"/>
          <p:nvPr>
            <p:ph idx="4294967295" type="subTitle"/>
          </p:nvPr>
        </p:nvSpPr>
        <p:spPr>
          <a:xfrm>
            <a:off x="6960400" y="3985474"/>
            <a:ext cx="1287000" cy="29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Country 2 users</a:t>
            </a:r>
            <a:endParaRPr/>
          </a:p>
        </p:txBody>
      </p:sp>
      <p:sp>
        <p:nvSpPr>
          <p:cNvPr id="583" name="Google Shape;583;p50"/>
          <p:cNvSpPr txBox="1"/>
          <p:nvPr>
            <p:ph idx="4294967295" type="subTitle"/>
          </p:nvPr>
        </p:nvSpPr>
        <p:spPr>
          <a:xfrm>
            <a:off x="5239100" y="3744749"/>
            <a:ext cx="1287000" cy="34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400">
                <a:latin typeface="Oxanium"/>
                <a:ea typeface="Oxanium"/>
                <a:cs typeface="Oxanium"/>
                <a:sym typeface="Oxanium"/>
              </a:rPr>
              <a:t>x</a:t>
            </a:r>
            <a:r>
              <a:rPr b="1" lang="en" sz="1400">
                <a:latin typeface="Oxanium"/>
                <a:ea typeface="Oxanium"/>
                <a:cs typeface="Oxanium"/>
                <a:sym typeface="Oxanium"/>
              </a:rPr>
              <a:t>xx billion</a:t>
            </a:r>
            <a:endParaRPr b="1" sz="1400">
              <a:latin typeface="Oxanium"/>
              <a:ea typeface="Oxanium"/>
              <a:cs typeface="Oxanium"/>
              <a:sym typeface="Oxanium"/>
            </a:endParaRPr>
          </a:p>
        </p:txBody>
      </p:sp>
      <p:sp>
        <p:nvSpPr>
          <p:cNvPr id="584" name="Google Shape;584;p50"/>
          <p:cNvSpPr txBox="1"/>
          <p:nvPr>
            <p:ph idx="4294967295" type="subTitle"/>
          </p:nvPr>
        </p:nvSpPr>
        <p:spPr>
          <a:xfrm>
            <a:off x="6960400" y="3744749"/>
            <a:ext cx="1287000" cy="34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400">
                <a:latin typeface="Oxanium"/>
                <a:ea typeface="Oxanium"/>
                <a:cs typeface="Oxanium"/>
                <a:sym typeface="Oxanium"/>
              </a:rPr>
              <a:t>x</a:t>
            </a:r>
            <a:r>
              <a:rPr b="1" lang="en" sz="1400">
                <a:latin typeface="Oxanium"/>
                <a:ea typeface="Oxanium"/>
                <a:cs typeface="Oxanium"/>
                <a:sym typeface="Oxanium"/>
              </a:rPr>
              <a:t>xx billion</a:t>
            </a:r>
            <a:endParaRPr b="1" sz="1400">
              <a:latin typeface="Oxanium"/>
              <a:ea typeface="Oxanium"/>
              <a:cs typeface="Oxanium"/>
              <a:sym typeface="Oxanium"/>
            </a:endParaRPr>
          </a:p>
        </p:txBody>
      </p:sp>
      <p:sp>
        <p:nvSpPr>
          <p:cNvPr id="585" name="Google Shape;585;p50"/>
          <p:cNvSpPr txBox="1"/>
          <p:nvPr/>
        </p:nvSpPr>
        <p:spPr>
          <a:xfrm>
            <a:off x="824100" y="2414952"/>
            <a:ext cx="3789900" cy="383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Oxanium"/>
                <a:ea typeface="Oxanium"/>
                <a:cs typeface="Oxanium"/>
                <a:sym typeface="Oxanium"/>
              </a:rPr>
              <a:t>Platforms with most users</a:t>
            </a:r>
            <a:endParaRPr b="1" sz="1800">
              <a:solidFill>
                <a:schemeClr val="dk1"/>
              </a:solidFill>
              <a:latin typeface="Oxanium"/>
              <a:ea typeface="Oxanium"/>
              <a:cs typeface="Oxanium"/>
              <a:sym typeface="Oxanium"/>
            </a:endParaRPr>
          </a:p>
        </p:txBody>
      </p:sp>
      <p:sp>
        <p:nvSpPr>
          <p:cNvPr id="586" name="Google Shape;586;p50"/>
          <p:cNvSpPr txBox="1"/>
          <p:nvPr/>
        </p:nvSpPr>
        <p:spPr>
          <a:xfrm>
            <a:off x="824100" y="4362450"/>
            <a:ext cx="7599900" cy="24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Hind"/>
                <a:ea typeface="Hind"/>
                <a:cs typeface="Hind"/>
                <a:sym typeface="Hind"/>
              </a:rPr>
              <a:t>Follow the link in the graph and map to modify its data and then paste the new one here. </a:t>
            </a:r>
            <a:r>
              <a:rPr b="1" lang="en" sz="1100" u="sng">
                <a:solidFill>
                  <a:schemeClr val="lt1"/>
                </a:solidFill>
                <a:latin typeface="Hind"/>
                <a:ea typeface="Hind"/>
                <a:cs typeface="Hind"/>
                <a:sym typeface="Hind"/>
                <a:hlinkClick r:id="rId3">
                  <a:extLst>
                    <a:ext uri="{A12FA001-AC4F-418D-AE19-62706E023703}">
                      <ahyp:hlinkClr val="tx"/>
                    </a:ext>
                  </a:extLst>
                </a:hlinkClick>
              </a:rPr>
              <a:t>For more info, click here</a:t>
            </a:r>
            <a:endParaRPr b="1" sz="1100">
              <a:solidFill>
                <a:schemeClr val="lt1"/>
              </a:solidFill>
              <a:latin typeface="Hind"/>
              <a:ea typeface="Hind"/>
              <a:cs typeface="Hind"/>
              <a:sym typeface="Hind"/>
            </a:endParaRPr>
          </a:p>
        </p:txBody>
      </p:sp>
      <p:grpSp>
        <p:nvGrpSpPr>
          <p:cNvPr id="587" name="Google Shape;587;p50"/>
          <p:cNvGrpSpPr/>
          <p:nvPr/>
        </p:nvGrpSpPr>
        <p:grpSpPr>
          <a:xfrm>
            <a:off x="1188458" y="1220058"/>
            <a:ext cx="378821" cy="379452"/>
            <a:chOff x="7862789" y="4488373"/>
            <a:chExt cx="419143" cy="419841"/>
          </a:xfrm>
        </p:grpSpPr>
        <p:sp>
          <p:nvSpPr>
            <p:cNvPr id="588" name="Google Shape;588;p50"/>
            <p:cNvSpPr/>
            <p:nvPr/>
          </p:nvSpPr>
          <p:spPr>
            <a:xfrm>
              <a:off x="7953455" y="4612181"/>
              <a:ext cx="237876" cy="172225"/>
            </a:xfrm>
            <a:custGeom>
              <a:rect b="b" l="l" r="r" t="t"/>
              <a:pathLst>
                <a:path extrusionOk="0" h="172225" w="237876">
                  <a:moveTo>
                    <a:pt x="237876" y="86113"/>
                  </a:moveTo>
                  <a:cubicBezTo>
                    <a:pt x="237876" y="55567"/>
                    <a:pt x="233132" y="26256"/>
                    <a:pt x="224163" y="0"/>
                  </a:cubicBezTo>
                  <a:lnTo>
                    <a:pt x="13714" y="0"/>
                  </a:lnTo>
                  <a:cubicBezTo>
                    <a:pt x="4744" y="26256"/>
                    <a:pt x="0" y="55567"/>
                    <a:pt x="0" y="86113"/>
                  </a:cubicBezTo>
                  <a:cubicBezTo>
                    <a:pt x="0" y="116658"/>
                    <a:pt x="4744" y="145969"/>
                    <a:pt x="13714" y="172226"/>
                  </a:cubicBezTo>
                  <a:lnTo>
                    <a:pt x="224163" y="172226"/>
                  </a:lnTo>
                  <a:cubicBezTo>
                    <a:pt x="233132" y="145969"/>
                    <a:pt x="237876" y="116593"/>
                    <a:pt x="237876" y="86113"/>
                  </a:cubicBezTo>
                  <a:close/>
                  <a:moveTo>
                    <a:pt x="98595" y="104115"/>
                  </a:moveTo>
                  <a:cubicBezTo>
                    <a:pt x="97685" y="121208"/>
                    <a:pt x="83582" y="134921"/>
                    <a:pt x="66423" y="135246"/>
                  </a:cubicBezTo>
                  <a:cubicBezTo>
                    <a:pt x="66229" y="135246"/>
                    <a:pt x="65968" y="135246"/>
                    <a:pt x="65774" y="135246"/>
                  </a:cubicBezTo>
                  <a:cubicBezTo>
                    <a:pt x="49395" y="135246"/>
                    <a:pt x="35421" y="123158"/>
                    <a:pt x="33212" y="106910"/>
                  </a:cubicBezTo>
                  <a:cubicBezTo>
                    <a:pt x="33017" y="105480"/>
                    <a:pt x="32887" y="104050"/>
                    <a:pt x="32887" y="102620"/>
                  </a:cubicBezTo>
                  <a:cubicBezTo>
                    <a:pt x="32822" y="98396"/>
                    <a:pt x="35877" y="94691"/>
                    <a:pt x="40036" y="94171"/>
                  </a:cubicBezTo>
                  <a:cubicBezTo>
                    <a:pt x="45040" y="93587"/>
                    <a:pt x="49265" y="97421"/>
                    <a:pt x="49265" y="102295"/>
                  </a:cubicBezTo>
                  <a:cubicBezTo>
                    <a:pt x="49265" y="103075"/>
                    <a:pt x="49330" y="103855"/>
                    <a:pt x="49395" y="104570"/>
                  </a:cubicBezTo>
                  <a:cubicBezTo>
                    <a:pt x="50565" y="112824"/>
                    <a:pt x="57714" y="118933"/>
                    <a:pt x="66099" y="118738"/>
                  </a:cubicBezTo>
                  <a:cubicBezTo>
                    <a:pt x="74678" y="118543"/>
                    <a:pt x="81762" y="111719"/>
                    <a:pt x="82217" y="103140"/>
                  </a:cubicBezTo>
                  <a:cubicBezTo>
                    <a:pt x="82477" y="98590"/>
                    <a:pt x="80852" y="94237"/>
                    <a:pt x="77733" y="90922"/>
                  </a:cubicBezTo>
                  <a:cubicBezTo>
                    <a:pt x="74612" y="87607"/>
                    <a:pt x="70323" y="85788"/>
                    <a:pt x="65774" y="85788"/>
                  </a:cubicBezTo>
                  <a:cubicBezTo>
                    <a:pt x="59339" y="85788"/>
                    <a:pt x="56674" y="86763"/>
                    <a:pt x="53360" y="88257"/>
                  </a:cubicBezTo>
                  <a:cubicBezTo>
                    <a:pt x="52970" y="88452"/>
                    <a:pt x="52775" y="88517"/>
                    <a:pt x="52710" y="88582"/>
                  </a:cubicBezTo>
                  <a:cubicBezTo>
                    <a:pt x="49200" y="90402"/>
                    <a:pt x="44715" y="89427"/>
                    <a:pt x="42246" y="85983"/>
                  </a:cubicBezTo>
                  <a:cubicBezTo>
                    <a:pt x="40946" y="84163"/>
                    <a:pt x="40556" y="81888"/>
                    <a:pt x="40881" y="79743"/>
                  </a:cubicBezTo>
                  <a:lnTo>
                    <a:pt x="46861" y="43673"/>
                  </a:lnTo>
                  <a:cubicBezTo>
                    <a:pt x="47511" y="39709"/>
                    <a:pt x="50955" y="36785"/>
                    <a:pt x="54920" y="36785"/>
                  </a:cubicBezTo>
                  <a:lnTo>
                    <a:pt x="85011" y="36785"/>
                  </a:lnTo>
                  <a:cubicBezTo>
                    <a:pt x="89106" y="36785"/>
                    <a:pt x="92811" y="39709"/>
                    <a:pt x="93396" y="43739"/>
                  </a:cubicBezTo>
                  <a:cubicBezTo>
                    <a:pt x="94110" y="48808"/>
                    <a:pt x="90211" y="53162"/>
                    <a:pt x="85272" y="53162"/>
                  </a:cubicBezTo>
                  <a:lnTo>
                    <a:pt x="61874" y="53162"/>
                  </a:lnTo>
                  <a:lnTo>
                    <a:pt x="59144" y="69670"/>
                  </a:lnTo>
                  <a:cubicBezTo>
                    <a:pt x="61094" y="69475"/>
                    <a:pt x="63239" y="69345"/>
                    <a:pt x="65709" y="69345"/>
                  </a:cubicBezTo>
                  <a:cubicBezTo>
                    <a:pt x="74678" y="69345"/>
                    <a:pt x="83387" y="73115"/>
                    <a:pt x="89561" y="79614"/>
                  </a:cubicBezTo>
                  <a:cubicBezTo>
                    <a:pt x="95865" y="86372"/>
                    <a:pt x="99050" y="95016"/>
                    <a:pt x="98595" y="104115"/>
                  </a:cubicBezTo>
                  <a:lnTo>
                    <a:pt x="98595" y="104115"/>
                  </a:lnTo>
                  <a:close/>
                  <a:moveTo>
                    <a:pt x="161444" y="135310"/>
                  </a:moveTo>
                  <a:cubicBezTo>
                    <a:pt x="134406" y="135310"/>
                    <a:pt x="112374" y="113344"/>
                    <a:pt x="112244" y="86308"/>
                  </a:cubicBezTo>
                  <a:cubicBezTo>
                    <a:pt x="112114" y="60116"/>
                    <a:pt x="132977" y="38149"/>
                    <a:pt x="159169" y="36979"/>
                  </a:cubicBezTo>
                  <a:cubicBezTo>
                    <a:pt x="169828" y="36524"/>
                    <a:pt x="180227" y="39384"/>
                    <a:pt x="188936" y="45363"/>
                  </a:cubicBezTo>
                  <a:cubicBezTo>
                    <a:pt x="192706" y="47898"/>
                    <a:pt x="193681" y="52967"/>
                    <a:pt x="191146" y="56737"/>
                  </a:cubicBezTo>
                  <a:cubicBezTo>
                    <a:pt x="188611" y="60506"/>
                    <a:pt x="183542" y="61481"/>
                    <a:pt x="179772" y="58946"/>
                  </a:cubicBezTo>
                  <a:cubicBezTo>
                    <a:pt x="173663" y="54787"/>
                    <a:pt x="166319" y="52837"/>
                    <a:pt x="158844" y="53422"/>
                  </a:cubicBezTo>
                  <a:cubicBezTo>
                    <a:pt x="142596" y="54657"/>
                    <a:pt x="129532" y="68045"/>
                    <a:pt x="128687" y="84358"/>
                  </a:cubicBezTo>
                  <a:cubicBezTo>
                    <a:pt x="127712" y="103205"/>
                    <a:pt x="142791" y="118933"/>
                    <a:pt x="161444" y="118933"/>
                  </a:cubicBezTo>
                  <a:cubicBezTo>
                    <a:pt x="177952" y="118933"/>
                    <a:pt x="185687" y="106975"/>
                    <a:pt x="187961" y="94301"/>
                  </a:cubicBezTo>
                  <a:lnTo>
                    <a:pt x="172623" y="94301"/>
                  </a:lnTo>
                  <a:cubicBezTo>
                    <a:pt x="168528" y="94301"/>
                    <a:pt x="164824" y="91377"/>
                    <a:pt x="164239" y="87347"/>
                  </a:cubicBezTo>
                  <a:cubicBezTo>
                    <a:pt x="163524" y="82278"/>
                    <a:pt x="167424" y="77924"/>
                    <a:pt x="172363" y="77924"/>
                  </a:cubicBezTo>
                  <a:lnTo>
                    <a:pt x="196866" y="77924"/>
                  </a:lnTo>
                  <a:cubicBezTo>
                    <a:pt x="201350" y="77924"/>
                    <a:pt x="205054" y="81498"/>
                    <a:pt x="205054" y="85983"/>
                  </a:cubicBezTo>
                  <a:cubicBezTo>
                    <a:pt x="205120" y="115034"/>
                    <a:pt x="187181" y="135310"/>
                    <a:pt x="161444" y="135310"/>
                  </a:cubicBezTo>
                  <a:lnTo>
                    <a:pt x="161444" y="13531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9" name="Google Shape;589;p50"/>
            <p:cNvSpPr/>
            <p:nvPr/>
          </p:nvSpPr>
          <p:spPr>
            <a:xfrm>
              <a:off x="7893921" y="4488374"/>
              <a:ext cx="178471" cy="99240"/>
            </a:xfrm>
            <a:custGeom>
              <a:rect b="b" l="l" r="r" t="t"/>
              <a:pathLst>
                <a:path extrusionOk="0" h="99240" w="178471">
                  <a:moveTo>
                    <a:pt x="75457" y="63366"/>
                  </a:moveTo>
                  <a:cubicBezTo>
                    <a:pt x="102624" y="22487"/>
                    <a:pt x="139216" y="0"/>
                    <a:pt x="178472" y="0"/>
                  </a:cubicBezTo>
                  <a:cubicBezTo>
                    <a:pt x="122383" y="0"/>
                    <a:pt x="69673" y="21837"/>
                    <a:pt x="30027" y="61481"/>
                  </a:cubicBezTo>
                  <a:cubicBezTo>
                    <a:pt x="18458" y="73049"/>
                    <a:pt x="8449" y="85722"/>
                    <a:pt x="0" y="99240"/>
                  </a:cubicBezTo>
                  <a:lnTo>
                    <a:pt x="56284" y="99240"/>
                  </a:lnTo>
                  <a:cubicBezTo>
                    <a:pt x="61744" y="86372"/>
                    <a:pt x="68113" y="74349"/>
                    <a:pt x="75457" y="6336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0" name="Google Shape;590;p50"/>
            <p:cNvSpPr/>
            <p:nvPr/>
          </p:nvSpPr>
          <p:spPr>
            <a:xfrm>
              <a:off x="8072328" y="4488373"/>
              <a:ext cx="178471" cy="99240"/>
            </a:xfrm>
            <a:custGeom>
              <a:rect b="b" l="l" r="r" t="t"/>
              <a:pathLst>
                <a:path extrusionOk="0" h="99240" w="178471">
                  <a:moveTo>
                    <a:pt x="103079" y="63366"/>
                  </a:moveTo>
                  <a:cubicBezTo>
                    <a:pt x="110424" y="74415"/>
                    <a:pt x="116793" y="86373"/>
                    <a:pt x="122188" y="99241"/>
                  </a:cubicBezTo>
                  <a:lnTo>
                    <a:pt x="178472" y="99241"/>
                  </a:lnTo>
                  <a:cubicBezTo>
                    <a:pt x="170023" y="85723"/>
                    <a:pt x="160014" y="73049"/>
                    <a:pt x="148445" y="61481"/>
                  </a:cubicBezTo>
                  <a:cubicBezTo>
                    <a:pt x="108799" y="21837"/>
                    <a:pt x="56089" y="0"/>
                    <a:pt x="0" y="0"/>
                  </a:cubicBezTo>
                  <a:cubicBezTo>
                    <a:pt x="39386" y="-65"/>
                    <a:pt x="75977" y="22487"/>
                    <a:pt x="103079" y="6336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1" name="Google Shape;591;p50"/>
            <p:cNvSpPr/>
            <p:nvPr/>
          </p:nvSpPr>
          <p:spPr>
            <a:xfrm>
              <a:off x="8085002" y="4808973"/>
              <a:ext cx="82866" cy="73634"/>
            </a:xfrm>
            <a:custGeom>
              <a:rect b="b" l="l" r="r" t="t"/>
              <a:pathLst>
                <a:path extrusionOk="0" h="73634" w="82866">
                  <a:moveTo>
                    <a:pt x="70258" y="22227"/>
                  </a:moveTo>
                  <a:cubicBezTo>
                    <a:pt x="74873" y="15273"/>
                    <a:pt x="79097" y="7799"/>
                    <a:pt x="82867" y="0"/>
                  </a:cubicBezTo>
                  <a:lnTo>
                    <a:pt x="0" y="0"/>
                  </a:lnTo>
                  <a:lnTo>
                    <a:pt x="0" y="73634"/>
                  </a:lnTo>
                  <a:cubicBezTo>
                    <a:pt x="26257" y="69345"/>
                    <a:pt x="50890" y="51473"/>
                    <a:pt x="70258" y="2222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2" name="Google Shape;592;p50"/>
            <p:cNvSpPr/>
            <p:nvPr/>
          </p:nvSpPr>
          <p:spPr>
            <a:xfrm>
              <a:off x="8203420" y="4612116"/>
              <a:ext cx="78512" cy="73829"/>
            </a:xfrm>
            <a:custGeom>
              <a:rect b="b" l="l" r="r" t="t"/>
              <a:pathLst>
                <a:path extrusionOk="0" h="73829" w="78512">
                  <a:moveTo>
                    <a:pt x="12219" y="73830"/>
                  </a:moveTo>
                  <a:lnTo>
                    <a:pt x="78512" y="73830"/>
                  </a:lnTo>
                  <a:cubicBezTo>
                    <a:pt x="77017" y="48028"/>
                    <a:pt x="70908" y="23072"/>
                    <a:pt x="60509" y="0"/>
                  </a:cubicBezTo>
                  <a:lnTo>
                    <a:pt x="0" y="0"/>
                  </a:lnTo>
                  <a:cubicBezTo>
                    <a:pt x="7084" y="23137"/>
                    <a:pt x="11244" y="48028"/>
                    <a:pt x="12219" y="7383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3" name="Google Shape;593;p50"/>
            <p:cNvSpPr/>
            <p:nvPr/>
          </p:nvSpPr>
          <p:spPr>
            <a:xfrm>
              <a:off x="8203420" y="4710577"/>
              <a:ext cx="78512" cy="73829"/>
            </a:xfrm>
            <a:custGeom>
              <a:rect b="b" l="l" r="r" t="t"/>
              <a:pathLst>
                <a:path extrusionOk="0" h="73829" w="78512">
                  <a:moveTo>
                    <a:pt x="0" y="73830"/>
                  </a:moveTo>
                  <a:lnTo>
                    <a:pt x="60509" y="73830"/>
                  </a:lnTo>
                  <a:cubicBezTo>
                    <a:pt x="70908" y="50758"/>
                    <a:pt x="77017" y="25801"/>
                    <a:pt x="78512" y="0"/>
                  </a:cubicBezTo>
                  <a:lnTo>
                    <a:pt x="12219" y="0"/>
                  </a:lnTo>
                  <a:cubicBezTo>
                    <a:pt x="11244" y="25801"/>
                    <a:pt x="7084" y="50758"/>
                    <a:pt x="0" y="7383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4" name="Google Shape;594;p50"/>
            <p:cNvSpPr/>
            <p:nvPr/>
          </p:nvSpPr>
          <p:spPr>
            <a:xfrm>
              <a:off x="7893986" y="4808973"/>
              <a:ext cx="178472" cy="99241"/>
            </a:xfrm>
            <a:custGeom>
              <a:rect b="b" l="l" r="r" t="t"/>
              <a:pathLst>
                <a:path extrusionOk="0" h="99241" w="178472">
                  <a:moveTo>
                    <a:pt x="75392" y="35875"/>
                  </a:moveTo>
                  <a:cubicBezTo>
                    <a:pt x="68048" y="24827"/>
                    <a:pt x="61679" y="12868"/>
                    <a:pt x="56285" y="0"/>
                  </a:cubicBezTo>
                  <a:lnTo>
                    <a:pt x="0" y="0"/>
                  </a:lnTo>
                  <a:cubicBezTo>
                    <a:pt x="8449" y="13518"/>
                    <a:pt x="18458" y="26191"/>
                    <a:pt x="30027" y="37759"/>
                  </a:cubicBezTo>
                  <a:cubicBezTo>
                    <a:pt x="69673" y="77404"/>
                    <a:pt x="122383" y="99241"/>
                    <a:pt x="178473" y="99241"/>
                  </a:cubicBezTo>
                  <a:cubicBezTo>
                    <a:pt x="139086" y="99241"/>
                    <a:pt x="102495" y="76754"/>
                    <a:pt x="75392" y="35875"/>
                  </a:cubicBezTo>
                  <a:lnTo>
                    <a:pt x="75392" y="3587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5" name="Google Shape;595;p50"/>
            <p:cNvSpPr/>
            <p:nvPr/>
          </p:nvSpPr>
          <p:spPr>
            <a:xfrm>
              <a:off x="8085067" y="4513915"/>
              <a:ext cx="82866" cy="73634"/>
            </a:xfrm>
            <a:custGeom>
              <a:rect b="b" l="l" r="r" t="t"/>
              <a:pathLst>
                <a:path extrusionOk="0" h="73634" w="82866">
                  <a:moveTo>
                    <a:pt x="0" y="0"/>
                  </a:moveTo>
                  <a:lnTo>
                    <a:pt x="0" y="73634"/>
                  </a:lnTo>
                  <a:lnTo>
                    <a:pt x="82867" y="73634"/>
                  </a:lnTo>
                  <a:cubicBezTo>
                    <a:pt x="79097" y="65836"/>
                    <a:pt x="74873" y="58362"/>
                    <a:pt x="70258" y="51407"/>
                  </a:cubicBezTo>
                  <a:cubicBezTo>
                    <a:pt x="50825" y="22162"/>
                    <a:pt x="26192" y="4289"/>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6" name="Google Shape;596;p50"/>
            <p:cNvSpPr/>
            <p:nvPr/>
          </p:nvSpPr>
          <p:spPr>
            <a:xfrm>
              <a:off x="7862789" y="4612181"/>
              <a:ext cx="78512" cy="73829"/>
            </a:xfrm>
            <a:custGeom>
              <a:rect b="b" l="l" r="r" t="t"/>
              <a:pathLst>
                <a:path extrusionOk="0" h="73829" w="78512">
                  <a:moveTo>
                    <a:pt x="78512" y="0"/>
                  </a:moveTo>
                  <a:lnTo>
                    <a:pt x="18003" y="0"/>
                  </a:lnTo>
                  <a:cubicBezTo>
                    <a:pt x="7604" y="23072"/>
                    <a:pt x="1495" y="48028"/>
                    <a:pt x="0" y="73829"/>
                  </a:cubicBezTo>
                  <a:lnTo>
                    <a:pt x="66293" y="73829"/>
                  </a:lnTo>
                  <a:cubicBezTo>
                    <a:pt x="67334" y="47963"/>
                    <a:pt x="71493" y="23072"/>
                    <a:pt x="78512"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7" name="Google Shape;597;p50"/>
            <p:cNvSpPr/>
            <p:nvPr/>
          </p:nvSpPr>
          <p:spPr>
            <a:xfrm>
              <a:off x="7862854" y="4710577"/>
              <a:ext cx="78512" cy="73829"/>
            </a:xfrm>
            <a:custGeom>
              <a:rect b="b" l="l" r="r" t="t"/>
              <a:pathLst>
                <a:path extrusionOk="0" h="73829" w="78512">
                  <a:moveTo>
                    <a:pt x="66293" y="0"/>
                  </a:moveTo>
                  <a:lnTo>
                    <a:pt x="0" y="0"/>
                  </a:lnTo>
                  <a:cubicBezTo>
                    <a:pt x="1495" y="25801"/>
                    <a:pt x="7604" y="50758"/>
                    <a:pt x="18003" y="73830"/>
                  </a:cubicBezTo>
                  <a:lnTo>
                    <a:pt x="78512" y="73830"/>
                  </a:lnTo>
                  <a:cubicBezTo>
                    <a:pt x="71427" y="50758"/>
                    <a:pt x="67268" y="25801"/>
                    <a:pt x="6629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8" name="Google Shape;598;p50"/>
            <p:cNvSpPr/>
            <p:nvPr/>
          </p:nvSpPr>
          <p:spPr>
            <a:xfrm>
              <a:off x="7977568" y="4808973"/>
              <a:ext cx="82866" cy="73634"/>
            </a:xfrm>
            <a:custGeom>
              <a:rect b="b" l="l" r="r" t="t"/>
              <a:pathLst>
                <a:path extrusionOk="0" h="73634" w="82866">
                  <a:moveTo>
                    <a:pt x="82867" y="73634"/>
                  </a:moveTo>
                  <a:lnTo>
                    <a:pt x="82867" y="0"/>
                  </a:lnTo>
                  <a:lnTo>
                    <a:pt x="0" y="0"/>
                  </a:lnTo>
                  <a:cubicBezTo>
                    <a:pt x="3769" y="7799"/>
                    <a:pt x="7994" y="15273"/>
                    <a:pt x="12608" y="22227"/>
                  </a:cubicBezTo>
                  <a:cubicBezTo>
                    <a:pt x="32042" y="51473"/>
                    <a:pt x="56674" y="69345"/>
                    <a:pt x="82867" y="7363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9" name="Google Shape;599;p50"/>
            <p:cNvSpPr/>
            <p:nvPr/>
          </p:nvSpPr>
          <p:spPr>
            <a:xfrm>
              <a:off x="8072393" y="4808973"/>
              <a:ext cx="178472" cy="99241"/>
            </a:xfrm>
            <a:custGeom>
              <a:rect b="b" l="l" r="r" t="t"/>
              <a:pathLst>
                <a:path extrusionOk="0" h="99241" w="178472">
                  <a:moveTo>
                    <a:pt x="103015" y="35875"/>
                  </a:moveTo>
                  <a:cubicBezTo>
                    <a:pt x="75848" y="76754"/>
                    <a:pt x="39256" y="99241"/>
                    <a:pt x="0" y="99241"/>
                  </a:cubicBezTo>
                  <a:cubicBezTo>
                    <a:pt x="56089" y="99241"/>
                    <a:pt x="108799" y="77404"/>
                    <a:pt x="148445" y="37759"/>
                  </a:cubicBezTo>
                  <a:cubicBezTo>
                    <a:pt x="160014" y="26191"/>
                    <a:pt x="170023" y="13518"/>
                    <a:pt x="178473" y="0"/>
                  </a:cubicBezTo>
                  <a:lnTo>
                    <a:pt x="122188" y="0"/>
                  </a:lnTo>
                  <a:cubicBezTo>
                    <a:pt x="116729" y="12803"/>
                    <a:pt x="110359" y="24827"/>
                    <a:pt x="103015" y="35875"/>
                  </a:cubicBezTo>
                  <a:lnTo>
                    <a:pt x="103015" y="3587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0" name="Google Shape;600;p50"/>
            <p:cNvSpPr/>
            <p:nvPr/>
          </p:nvSpPr>
          <p:spPr>
            <a:xfrm>
              <a:off x="7977633" y="4513915"/>
              <a:ext cx="82866" cy="73634"/>
            </a:xfrm>
            <a:custGeom>
              <a:rect b="b" l="l" r="r" t="t"/>
              <a:pathLst>
                <a:path extrusionOk="0" h="73634" w="82866">
                  <a:moveTo>
                    <a:pt x="12609" y="51407"/>
                  </a:moveTo>
                  <a:cubicBezTo>
                    <a:pt x="7994" y="58362"/>
                    <a:pt x="3769" y="65836"/>
                    <a:pt x="0" y="73634"/>
                  </a:cubicBezTo>
                  <a:lnTo>
                    <a:pt x="82867" y="73634"/>
                  </a:lnTo>
                  <a:lnTo>
                    <a:pt x="82867" y="0"/>
                  </a:lnTo>
                  <a:cubicBezTo>
                    <a:pt x="56609" y="4289"/>
                    <a:pt x="31977" y="22162"/>
                    <a:pt x="12609" y="51407"/>
                  </a:cubicBezTo>
                  <a:lnTo>
                    <a:pt x="12609" y="5140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601" name="Google Shape;601;p50"/>
          <p:cNvGrpSpPr/>
          <p:nvPr/>
        </p:nvGrpSpPr>
        <p:grpSpPr>
          <a:xfrm>
            <a:off x="2546253" y="1219995"/>
            <a:ext cx="345249" cy="379579"/>
            <a:chOff x="5170221" y="1824661"/>
            <a:chExt cx="381997" cy="419981"/>
          </a:xfrm>
        </p:grpSpPr>
        <p:sp>
          <p:nvSpPr>
            <p:cNvPr id="602" name="Google Shape;602;p50"/>
            <p:cNvSpPr/>
            <p:nvPr/>
          </p:nvSpPr>
          <p:spPr>
            <a:xfrm>
              <a:off x="5170221" y="1824661"/>
              <a:ext cx="381997" cy="419981"/>
            </a:xfrm>
            <a:custGeom>
              <a:rect b="b" l="l" r="r" t="t"/>
              <a:pathLst>
                <a:path extrusionOk="0" h="419981" w="381997">
                  <a:moveTo>
                    <a:pt x="336359" y="113929"/>
                  </a:moveTo>
                  <a:lnTo>
                    <a:pt x="354037" y="96251"/>
                  </a:lnTo>
                  <a:lnTo>
                    <a:pt x="360861" y="103075"/>
                  </a:lnTo>
                  <a:cubicBezTo>
                    <a:pt x="362226" y="104440"/>
                    <a:pt x="364176" y="105155"/>
                    <a:pt x="366126" y="105025"/>
                  </a:cubicBezTo>
                  <a:cubicBezTo>
                    <a:pt x="379774" y="103985"/>
                    <a:pt x="383089" y="90532"/>
                    <a:pt x="376005" y="83448"/>
                  </a:cubicBezTo>
                  <a:lnTo>
                    <a:pt x="347148" y="54592"/>
                  </a:lnTo>
                  <a:cubicBezTo>
                    <a:pt x="345783" y="53228"/>
                    <a:pt x="343833" y="52513"/>
                    <a:pt x="341883" y="52643"/>
                  </a:cubicBezTo>
                  <a:cubicBezTo>
                    <a:pt x="328235" y="53682"/>
                    <a:pt x="324920" y="67136"/>
                    <a:pt x="332004" y="74220"/>
                  </a:cubicBezTo>
                  <a:lnTo>
                    <a:pt x="336619" y="78834"/>
                  </a:lnTo>
                  <a:lnTo>
                    <a:pt x="318941" y="96511"/>
                  </a:lnTo>
                  <a:cubicBezTo>
                    <a:pt x="288394" y="69670"/>
                    <a:pt x="250307" y="53942"/>
                    <a:pt x="209751" y="51278"/>
                  </a:cubicBezTo>
                  <a:lnTo>
                    <a:pt x="209751" y="24632"/>
                  </a:lnTo>
                  <a:lnTo>
                    <a:pt x="233409" y="24632"/>
                  </a:lnTo>
                  <a:cubicBezTo>
                    <a:pt x="235359" y="24632"/>
                    <a:pt x="237244" y="23787"/>
                    <a:pt x="238478" y="22292"/>
                  </a:cubicBezTo>
                  <a:cubicBezTo>
                    <a:pt x="247448" y="11894"/>
                    <a:pt x="240233" y="0"/>
                    <a:pt x="230224" y="0"/>
                  </a:cubicBezTo>
                  <a:lnTo>
                    <a:pt x="161461" y="0"/>
                  </a:lnTo>
                  <a:cubicBezTo>
                    <a:pt x="159511" y="0"/>
                    <a:pt x="157627" y="845"/>
                    <a:pt x="156392" y="2340"/>
                  </a:cubicBezTo>
                  <a:cubicBezTo>
                    <a:pt x="147422" y="12738"/>
                    <a:pt x="154637" y="24632"/>
                    <a:pt x="164646" y="24632"/>
                  </a:cubicBezTo>
                  <a:lnTo>
                    <a:pt x="185119" y="24632"/>
                  </a:lnTo>
                  <a:lnTo>
                    <a:pt x="185119" y="51278"/>
                  </a:lnTo>
                  <a:cubicBezTo>
                    <a:pt x="149827" y="53617"/>
                    <a:pt x="116226" y="65966"/>
                    <a:pt x="87499" y="87413"/>
                  </a:cubicBezTo>
                  <a:cubicBezTo>
                    <a:pt x="85939" y="88583"/>
                    <a:pt x="85029" y="90337"/>
                    <a:pt x="84834" y="92222"/>
                  </a:cubicBezTo>
                  <a:cubicBezTo>
                    <a:pt x="83664" y="105805"/>
                    <a:pt x="96468" y="111199"/>
                    <a:pt x="104527" y="105415"/>
                  </a:cubicBezTo>
                  <a:cubicBezTo>
                    <a:pt x="160096" y="65511"/>
                    <a:pt x="235944" y="63951"/>
                    <a:pt x="302432" y="110289"/>
                  </a:cubicBezTo>
                  <a:cubicBezTo>
                    <a:pt x="311271" y="116399"/>
                    <a:pt x="318876" y="124132"/>
                    <a:pt x="324725" y="133166"/>
                  </a:cubicBezTo>
                  <a:cubicBezTo>
                    <a:pt x="408371" y="260418"/>
                    <a:pt x="318291" y="395339"/>
                    <a:pt x="197338" y="395339"/>
                  </a:cubicBezTo>
                  <a:cubicBezTo>
                    <a:pt x="109141" y="395339"/>
                    <a:pt x="37389" y="323589"/>
                    <a:pt x="37389" y="235397"/>
                  </a:cubicBezTo>
                  <a:cubicBezTo>
                    <a:pt x="37389" y="211545"/>
                    <a:pt x="42653" y="188409"/>
                    <a:pt x="52792" y="167156"/>
                  </a:cubicBezTo>
                  <a:lnTo>
                    <a:pt x="57992" y="186524"/>
                  </a:lnTo>
                  <a:cubicBezTo>
                    <a:pt x="58511" y="188409"/>
                    <a:pt x="59811" y="189968"/>
                    <a:pt x="61566" y="190813"/>
                  </a:cubicBezTo>
                  <a:cubicBezTo>
                    <a:pt x="73915" y="196727"/>
                    <a:pt x="83534" y="186719"/>
                    <a:pt x="80934" y="177100"/>
                  </a:cubicBezTo>
                  <a:lnTo>
                    <a:pt x="68976" y="132516"/>
                  </a:lnTo>
                  <a:cubicBezTo>
                    <a:pt x="68520" y="130697"/>
                    <a:pt x="67676" y="129007"/>
                    <a:pt x="66506" y="127577"/>
                  </a:cubicBezTo>
                  <a:cubicBezTo>
                    <a:pt x="63321" y="123807"/>
                    <a:pt x="58381" y="122378"/>
                    <a:pt x="53897" y="123613"/>
                  </a:cubicBezTo>
                  <a:lnTo>
                    <a:pt x="9116" y="135636"/>
                  </a:lnTo>
                  <a:cubicBezTo>
                    <a:pt x="-502" y="138236"/>
                    <a:pt x="-4402" y="151559"/>
                    <a:pt x="6907" y="159292"/>
                  </a:cubicBezTo>
                  <a:cubicBezTo>
                    <a:pt x="8532" y="160397"/>
                    <a:pt x="10546" y="160722"/>
                    <a:pt x="12431" y="160267"/>
                  </a:cubicBezTo>
                  <a:lnTo>
                    <a:pt x="31344" y="155198"/>
                  </a:lnTo>
                  <a:cubicBezTo>
                    <a:pt x="19190" y="180155"/>
                    <a:pt x="12886" y="207386"/>
                    <a:pt x="12886" y="235462"/>
                  </a:cubicBezTo>
                  <a:cubicBezTo>
                    <a:pt x="12886" y="306367"/>
                    <a:pt x="52597" y="371162"/>
                    <a:pt x="121555" y="404438"/>
                  </a:cubicBezTo>
                  <a:cubicBezTo>
                    <a:pt x="124805" y="405997"/>
                    <a:pt x="128120" y="407362"/>
                    <a:pt x="131564" y="408597"/>
                  </a:cubicBezTo>
                  <a:cubicBezTo>
                    <a:pt x="225870" y="441483"/>
                    <a:pt x="322970" y="401318"/>
                    <a:pt x="366386" y="311436"/>
                  </a:cubicBezTo>
                  <a:cubicBezTo>
                    <a:pt x="367946" y="308186"/>
                    <a:pt x="369375" y="304807"/>
                    <a:pt x="370545" y="301362"/>
                  </a:cubicBezTo>
                  <a:cubicBezTo>
                    <a:pt x="394398" y="233187"/>
                    <a:pt x="380034" y="163647"/>
                    <a:pt x="336359" y="113929"/>
                  </a:cubicBezTo>
                  <a:lnTo>
                    <a:pt x="336359" y="1139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3" name="Google Shape;603;p50"/>
            <p:cNvSpPr/>
            <p:nvPr/>
          </p:nvSpPr>
          <p:spPr>
            <a:xfrm>
              <a:off x="5364950" y="2057512"/>
              <a:ext cx="112187" cy="118944"/>
            </a:xfrm>
            <a:custGeom>
              <a:rect b="b" l="l" r="r" t="t"/>
              <a:pathLst>
                <a:path extrusionOk="0" h="118944" w="112187">
                  <a:moveTo>
                    <a:pt x="59413" y="20548"/>
                  </a:moveTo>
                  <a:cubicBezTo>
                    <a:pt x="67147" y="20548"/>
                    <a:pt x="74621" y="22823"/>
                    <a:pt x="80991" y="27048"/>
                  </a:cubicBezTo>
                  <a:cubicBezTo>
                    <a:pt x="85345" y="29972"/>
                    <a:pt x="91325" y="29322"/>
                    <a:pt x="94769" y="25293"/>
                  </a:cubicBezTo>
                  <a:cubicBezTo>
                    <a:pt x="98734" y="20548"/>
                    <a:pt x="97694" y="13529"/>
                    <a:pt x="92690" y="10150"/>
                  </a:cubicBezTo>
                  <a:cubicBezTo>
                    <a:pt x="81966" y="2936"/>
                    <a:pt x="69357" y="-574"/>
                    <a:pt x="56358" y="76"/>
                  </a:cubicBezTo>
                  <a:cubicBezTo>
                    <a:pt x="23797" y="1766"/>
                    <a:pt x="-1551" y="29842"/>
                    <a:pt x="74" y="62468"/>
                  </a:cubicBezTo>
                  <a:cubicBezTo>
                    <a:pt x="1634" y="93858"/>
                    <a:pt x="27696" y="118944"/>
                    <a:pt x="59478" y="118944"/>
                  </a:cubicBezTo>
                  <a:cubicBezTo>
                    <a:pt x="90545" y="118944"/>
                    <a:pt x="112252" y="94443"/>
                    <a:pt x="112188" y="59413"/>
                  </a:cubicBezTo>
                  <a:cubicBezTo>
                    <a:pt x="112188" y="53759"/>
                    <a:pt x="107573" y="49274"/>
                    <a:pt x="101919" y="49274"/>
                  </a:cubicBezTo>
                  <a:lnTo>
                    <a:pt x="72737" y="49274"/>
                  </a:lnTo>
                  <a:cubicBezTo>
                    <a:pt x="67667" y="49274"/>
                    <a:pt x="63118" y="52849"/>
                    <a:pt x="62338" y="57853"/>
                  </a:cubicBezTo>
                  <a:cubicBezTo>
                    <a:pt x="61298" y="64287"/>
                    <a:pt x="66237" y="69811"/>
                    <a:pt x="72477" y="69811"/>
                  </a:cubicBezTo>
                  <a:lnTo>
                    <a:pt x="90740" y="69811"/>
                  </a:lnTo>
                  <a:cubicBezTo>
                    <a:pt x="87945" y="84629"/>
                    <a:pt x="78781" y="98537"/>
                    <a:pt x="59478" y="98537"/>
                  </a:cubicBezTo>
                  <a:cubicBezTo>
                    <a:pt x="38030" y="98537"/>
                    <a:pt x="20547" y="81055"/>
                    <a:pt x="20547" y="59608"/>
                  </a:cubicBezTo>
                  <a:cubicBezTo>
                    <a:pt x="20547" y="38161"/>
                    <a:pt x="37900" y="20548"/>
                    <a:pt x="59413" y="20548"/>
                  </a:cubicBezTo>
                  <a:lnTo>
                    <a:pt x="59413" y="2054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4" name="Google Shape;604;p50"/>
            <p:cNvSpPr/>
            <p:nvPr/>
          </p:nvSpPr>
          <p:spPr>
            <a:xfrm>
              <a:off x="5267924" y="2057524"/>
              <a:ext cx="79804" cy="118933"/>
            </a:xfrm>
            <a:custGeom>
              <a:rect b="b" l="l" r="r" t="t"/>
              <a:pathLst>
                <a:path extrusionOk="0" h="118933" w="79804">
                  <a:moveTo>
                    <a:pt x="40361" y="98461"/>
                  </a:moveTo>
                  <a:cubicBezTo>
                    <a:pt x="30547" y="98656"/>
                    <a:pt x="22098" y="91507"/>
                    <a:pt x="20733" y="81823"/>
                  </a:cubicBezTo>
                  <a:cubicBezTo>
                    <a:pt x="20603" y="80914"/>
                    <a:pt x="20538" y="80004"/>
                    <a:pt x="20538" y="79094"/>
                  </a:cubicBezTo>
                  <a:cubicBezTo>
                    <a:pt x="20538" y="75064"/>
                    <a:pt x="18328" y="71295"/>
                    <a:pt x="14624" y="69735"/>
                  </a:cubicBezTo>
                  <a:cubicBezTo>
                    <a:pt x="7149" y="66616"/>
                    <a:pt x="0" y="72010"/>
                    <a:pt x="0" y="79094"/>
                  </a:cubicBezTo>
                  <a:cubicBezTo>
                    <a:pt x="0" y="80979"/>
                    <a:pt x="130" y="82798"/>
                    <a:pt x="390" y="84618"/>
                  </a:cubicBezTo>
                  <a:cubicBezTo>
                    <a:pt x="3120" y="104310"/>
                    <a:pt x="20018" y="118933"/>
                    <a:pt x="39906" y="118933"/>
                  </a:cubicBezTo>
                  <a:cubicBezTo>
                    <a:pt x="40166" y="118933"/>
                    <a:pt x="40426" y="118933"/>
                    <a:pt x="40751" y="118933"/>
                  </a:cubicBezTo>
                  <a:cubicBezTo>
                    <a:pt x="61549" y="118543"/>
                    <a:pt x="78707" y="101905"/>
                    <a:pt x="79747" y="81173"/>
                  </a:cubicBezTo>
                  <a:cubicBezTo>
                    <a:pt x="80332" y="70125"/>
                    <a:pt x="76432" y="59596"/>
                    <a:pt x="68828" y="51603"/>
                  </a:cubicBezTo>
                  <a:cubicBezTo>
                    <a:pt x="61354" y="43674"/>
                    <a:pt x="50760" y="39189"/>
                    <a:pt x="39906" y="39189"/>
                  </a:cubicBezTo>
                  <a:cubicBezTo>
                    <a:pt x="37176" y="39189"/>
                    <a:pt x="34707" y="39319"/>
                    <a:pt x="32497" y="39514"/>
                  </a:cubicBezTo>
                  <a:lnTo>
                    <a:pt x="35617" y="20537"/>
                  </a:lnTo>
                  <a:lnTo>
                    <a:pt x="63044" y="20537"/>
                  </a:lnTo>
                  <a:cubicBezTo>
                    <a:pt x="68113" y="20537"/>
                    <a:pt x="72663" y="16963"/>
                    <a:pt x="73443" y="11958"/>
                  </a:cubicBezTo>
                  <a:cubicBezTo>
                    <a:pt x="74483" y="5524"/>
                    <a:pt x="69543" y="0"/>
                    <a:pt x="63304" y="0"/>
                  </a:cubicBezTo>
                  <a:lnTo>
                    <a:pt x="26908" y="0"/>
                  </a:lnTo>
                  <a:cubicBezTo>
                    <a:pt x="21903" y="0"/>
                    <a:pt x="17613" y="3640"/>
                    <a:pt x="16769" y="8579"/>
                  </a:cubicBezTo>
                  <a:lnTo>
                    <a:pt x="9554" y="52122"/>
                  </a:lnTo>
                  <a:cubicBezTo>
                    <a:pt x="8904" y="55957"/>
                    <a:pt x="10464" y="59792"/>
                    <a:pt x="13649" y="62131"/>
                  </a:cubicBezTo>
                  <a:cubicBezTo>
                    <a:pt x="16769" y="64406"/>
                    <a:pt x="20928" y="64731"/>
                    <a:pt x="24373" y="62976"/>
                  </a:cubicBezTo>
                  <a:cubicBezTo>
                    <a:pt x="24438" y="62911"/>
                    <a:pt x="24698" y="62781"/>
                    <a:pt x="25153" y="62586"/>
                  </a:cubicBezTo>
                  <a:cubicBezTo>
                    <a:pt x="29052" y="60831"/>
                    <a:pt x="32172" y="59661"/>
                    <a:pt x="39841" y="59661"/>
                  </a:cubicBezTo>
                  <a:cubicBezTo>
                    <a:pt x="45236" y="59661"/>
                    <a:pt x="50175" y="61806"/>
                    <a:pt x="53880" y="65706"/>
                  </a:cubicBezTo>
                  <a:cubicBezTo>
                    <a:pt x="57584" y="69605"/>
                    <a:pt x="59469" y="74739"/>
                    <a:pt x="59209" y="80068"/>
                  </a:cubicBezTo>
                  <a:cubicBezTo>
                    <a:pt x="58754" y="90207"/>
                    <a:pt x="50435" y="98266"/>
                    <a:pt x="40361" y="98461"/>
                  </a:cubicBezTo>
                  <a:lnTo>
                    <a:pt x="40361" y="9846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5" name="Google Shape;605;p50"/>
            <p:cNvSpPr/>
            <p:nvPr/>
          </p:nvSpPr>
          <p:spPr>
            <a:xfrm>
              <a:off x="5285570" y="1924682"/>
              <a:ext cx="163848" cy="53389"/>
            </a:xfrm>
            <a:custGeom>
              <a:rect b="b" l="l" r="r" t="t"/>
              <a:pathLst>
                <a:path extrusionOk="0" h="53389" w="163848">
                  <a:moveTo>
                    <a:pt x="81924" y="0"/>
                  </a:moveTo>
                  <a:cubicBezTo>
                    <a:pt x="52352" y="0"/>
                    <a:pt x="24535" y="11503"/>
                    <a:pt x="3607" y="32365"/>
                  </a:cubicBezTo>
                  <a:cubicBezTo>
                    <a:pt x="-1202" y="37175"/>
                    <a:pt x="-1202" y="44973"/>
                    <a:pt x="3607" y="49783"/>
                  </a:cubicBezTo>
                  <a:cubicBezTo>
                    <a:pt x="8417" y="54592"/>
                    <a:pt x="16216" y="54592"/>
                    <a:pt x="21025" y="49783"/>
                  </a:cubicBezTo>
                  <a:cubicBezTo>
                    <a:pt x="37274" y="33535"/>
                    <a:pt x="58852" y="24631"/>
                    <a:pt x="81924" y="24631"/>
                  </a:cubicBezTo>
                  <a:cubicBezTo>
                    <a:pt x="104932" y="24631"/>
                    <a:pt x="126575" y="33600"/>
                    <a:pt x="142823" y="49783"/>
                  </a:cubicBezTo>
                  <a:cubicBezTo>
                    <a:pt x="145228" y="52187"/>
                    <a:pt x="148348" y="53357"/>
                    <a:pt x="151532" y="53357"/>
                  </a:cubicBezTo>
                  <a:cubicBezTo>
                    <a:pt x="154652" y="53357"/>
                    <a:pt x="157837" y="52187"/>
                    <a:pt x="160241" y="49783"/>
                  </a:cubicBezTo>
                  <a:cubicBezTo>
                    <a:pt x="165051" y="44973"/>
                    <a:pt x="165051" y="37175"/>
                    <a:pt x="160241" y="32365"/>
                  </a:cubicBezTo>
                  <a:cubicBezTo>
                    <a:pt x="139313" y="11503"/>
                    <a:pt x="111496" y="0"/>
                    <a:pt x="81924" y="0"/>
                  </a:cubicBezTo>
                  <a:lnTo>
                    <a:pt x="81924"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6" name="Google Shape;606;p50"/>
            <p:cNvSpPr/>
            <p:nvPr/>
          </p:nvSpPr>
          <p:spPr>
            <a:xfrm>
              <a:off x="5320406" y="1973815"/>
              <a:ext cx="94175" cy="39027"/>
            </a:xfrm>
            <a:custGeom>
              <a:rect b="b" l="l" r="r" t="t"/>
              <a:pathLst>
                <a:path extrusionOk="0" h="39027" w="94175">
                  <a:moveTo>
                    <a:pt x="73150" y="35420"/>
                  </a:moveTo>
                  <a:cubicBezTo>
                    <a:pt x="75555" y="37825"/>
                    <a:pt x="78675" y="38994"/>
                    <a:pt x="81859" y="38994"/>
                  </a:cubicBezTo>
                  <a:cubicBezTo>
                    <a:pt x="84979" y="38994"/>
                    <a:pt x="88164" y="37825"/>
                    <a:pt x="90568" y="35420"/>
                  </a:cubicBezTo>
                  <a:cubicBezTo>
                    <a:pt x="95378" y="30611"/>
                    <a:pt x="95378" y="22812"/>
                    <a:pt x="90568" y="18003"/>
                  </a:cubicBezTo>
                  <a:cubicBezTo>
                    <a:pt x="78934" y="6369"/>
                    <a:pt x="63531" y="0"/>
                    <a:pt x="47088" y="0"/>
                  </a:cubicBezTo>
                  <a:cubicBezTo>
                    <a:pt x="30644" y="0"/>
                    <a:pt x="15176" y="6369"/>
                    <a:pt x="3607" y="18003"/>
                  </a:cubicBezTo>
                  <a:cubicBezTo>
                    <a:pt x="-1202" y="22812"/>
                    <a:pt x="-1202" y="30611"/>
                    <a:pt x="3607" y="35420"/>
                  </a:cubicBezTo>
                  <a:cubicBezTo>
                    <a:pt x="8417" y="40230"/>
                    <a:pt x="16216" y="40230"/>
                    <a:pt x="21025" y="35420"/>
                  </a:cubicBezTo>
                  <a:cubicBezTo>
                    <a:pt x="27980" y="28466"/>
                    <a:pt x="37274" y="24632"/>
                    <a:pt x="47088" y="24632"/>
                  </a:cubicBezTo>
                  <a:cubicBezTo>
                    <a:pt x="56967" y="24632"/>
                    <a:pt x="66196" y="28466"/>
                    <a:pt x="73150" y="3542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7" name="Google Shape;607;p50"/>
            <p:cNvSpPr/>
            <p:nvPr/>
          </p:nvSpPr>
          <p:spPr>
            <a:xfrm>
              <a:off x="5355210" y="2023078"/>
              <a:ext cx="24567" cy="24566"/>
            </a:xfrm>
            <a:custGeom>
              <a:rect b="b" l="l" r="r" t="t"/>
              <a:pathLst>
                <a:path extrusionOk="0" h="24566" w="24567">
                  <a:moveTo>
                    <a:pt x="24567" y="12283"/>
                  </a:moveTo>
                  <a:cubicBezTo>
                    <a:pt x="24567" y="19067"/>
                    <a:pt x="19068" y="24566"/>
                    <a:pt x="12284" y="24566"/>
                  </a:cubicBezTo>
                  <a:cubicBezTo>
                    <a:pt x="5500" y="24566"/>
                    <a:pt x="0" y="19067"/>
                    <a:pt x="0" y="12283"/>
                  </a:cubicBezTo>
                  <a:cubicBezTo>
                    <a:pt x="0" y="5500"/>
                    <a:pt x="5500" y="0"/>
                    <a:pt x="12284" y="0"/>
                  </a:cubicBezTo>
                  <a:cubicBezTo>
                    <a:pt x="19068" y="0"/>
                    <a:pt x="24567" y="5500"/>
                    <a:pt x="24567" y="122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608" name="Google Shape;608;p50"/>
          <p:cNvGrpSpPr/>
          <p:nvPr/>
        </p:nvGrpSpPr>
        <p:grpSpPr>
          <a:xfrm>
            <a:off x="3870487" y="1220001"/>
            <a:ext cx="379497" cy="379539"/>
            <a:chOff x="2457020" y="2490980"/>
            <a:chExt cx="419890" cy="419937"/>
          </a:xfrm>
        </p:grpSpPr>
        <p:sp>
          <p:nvSpPr>
            <p:cNvPr id="609" name="Google Shape;609;p50"/>
            <p:cNvSpPr/>
            <p:nvPr/>
          </p:nvSpPr>
          <p:spPr>
            <a:xfrm>
              <a:off x="2677348" y="2490980"/>
              <a:ext cx="199562" cy="199553"/>
            </a:xfrm>
            <a:custGeom>
              <a:rect b="b" l="l" r="r" t="t"/>
              <a:pathLst>
                <a:path extrusionOk="0" h="199553" w="199562">
                  <a:moveTo>
                    <a:pt x="195955" y="125400"/>
                  </a:moveTo>
                  <a:cubicBezTo>
                    <a:pt x="200765" y="120590"/>
                    <a:pt x="200765" y="112791"/>
                    <a:pt x="195955" y="107982"/>
                  </a:cubicBezTo>
                  <a:lnTo>
                    <a:pt x="91576" y="3607"/>
                  </a:lnTo>
                  <a:cubicBezTo>
                    <a:pt x="86766" y="-1202"/>
                    <a:pt x="78967" y="-1202"/>
                    <a:pt x="74158" y="3607"/>
                  </a:cubicBezTo>
                  <a:lnTo>
                    <a:pt x="0" y="77761"/>
                  </a:lnTo>
                  <a:lnTo>
                    <a:pt x="121798" y="199554"/>
                  </a:lnTo>
                  <a:lnTo>
                    <a:pt x="195955" y="125400"/>
                  </a:lnTo>
                  <a:close/>
                  <a:moveTo>
                    <a:pt x="87871" y="94334"/>
                  </a:moveTo>
                  <a:cubicBezTo>
                    <a:pt x="83062" y="99143"/>
                    <a:pt x="75263" y="99143"/>
                    <a:pt x="70453" y="94334"/>
                  </a:cubicBezTo>
                  <a:cubicBezTo>
                    <a:pt x="65643" y="89525"/>
                    <a:pt x="65643" y="81726"/>
                    <a:pt x="70453" y="76917"/>
                  </a:cubicBezTo>
                  <a:lnTo>
                    <a:pt x="82022" y="65348"/>
                  </a:lnTo>
                  <a:cubicBezTo>
                    <a:pt x="86831" y="60539"/>
                    <a:pt x="94631" y="60539"/>
                    <a:pt x="99440" y="65348"/>
                  </a:cubicBezTo>
                  <a:cubicBezTo>
                    <a:pt x="104250" y="70157"/>
                    <a:pt x="104250" y="77956"/>
                    <a:pt x="99440" y="82766"/>
                  </a:cubicBezTo>
                  <a:lnTo>
                    <a:pt x="87871" y="94334"/>
                  </a:lnTo>
                  <a:close/>
                  <a:moveTo>
                    <a:pt x="105225" y="129104"/>
                  </a:moveTo>
                  <a:cubicBezTo>
                    <a:pt x="100415" y="124295"/>
                    <a:pt x="100415" y="116496"/>
                    <a:pt x="105225" y="111687"/>
                  </a:cubicBezTo>
                  <a:lnTo>
                    <a:pt x="116793" y="100118"/>
                  </a:lnTo>
                  <a:cubicBezTo>
                    <a:pt x="121603" y="95309"/>
                    <a:pt x="129402" y="95309"/>
                    <a:pt x="134212" y="100118"/>
                  </a:cubicBezTo>
                  <a:cubicBezTo>
                    <a:pt x="139021" y="104927"/>
                    <a:pt x="139021" y="112726"/>
                    <a:pt x="134212" y="117536"/>
                  </a:cubicBezTo>
                  <a:lnTo>
                    <a:pt x="122643" y="129104"/>
                  </a:lnTo>
                  <a:cubicBezTo>
                    <a:pt x="117833" y="133913"/>
                    <a:pt x="110034" y="133913"/>
                    <a:pt x="105225" y="12910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0" name="Google Shape;610;p50"/>
            <p:cNvSpPr/>
            <p:nvPr/>
          </p:nvSpPr>
          <p:spPr>
            <a:xfrm>
              <a:off x="2457020" y="2491077"/>
              <a:ext cx="122967" cy="122962"/>
            </a:xfrm>
            <a:custGeom>
              <a:rect b="b" l="l" r="r" t="t"/>
              <a:pathLst>
                <a:path extrusionOk="0" h="122962" w="122967">
                  <a:moveTo>
                    <a:pt x="12284" y="122963"/>
                  </a:moveTo>
                  <a:cubicBezTo>
                    <a:pt x="19108" y="122963"/>
                    <a:pt x="24568" y="117438"/>
                    <a:pt x="24568" y="110679"/>
                  </a:cubicBezTo>
                  <a:cubicBezTo>
                    <a:pt x="24568" y="63171"/>
                    <a:pt x="63174" y="24566"/>
                    <a:pt x="110684" y="24566"/>
                  </a:cubicBezTo>
                  <a:cubicBezTo>
                    <a:pt x="117508" y="24566"/>
                    <a:pt x="122968" y="19042"/>
                    <a:pt x="122968" y="12283"/>
                  </a:cubicBezTo>
                  <a:cubicBezTo>
                    <a:pt x="122968" y="5459"/>
                    <a:pt x="117443" y="0"/>
                    <a:pt x="110684" y="0"/>
                  </a:cubicBezTo>
                  <a:cubicBezTo>
                    <a:pt x="49655" y="0"/>
                    <a:pt x="0" y="49653"/>
                    <a:pt x="0" y="110679"/>
                  </a:cubicBezTo>
                  <a:cubicBezTo>
                    <a:pt x="0" y="117438"/>
                    <a:pt x="5524" y="122963"/>
                    <a:pt x="12284" y="12296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1" name="Google Shape;611;p50"/>
            <p:cNvSpPr/>
            <p:nvPr/>
          </p:nvSpPr>
          <p:spPr>
            <a:xfrm>
              <a:off x="2506220" y="2540210"/>
              <a:ext cx="73768" cy="73764"/>
            </a:xfrm>
            <a:custGeom>
              <a:rect b="b" l="l" r="r" t="t"/>
              <a:pathLst>
                <a:path extrusionOk="0" h="73764" w="73768">
                  <a:moveTo>
                    <a:pt x="61484" y="0"/>
                  </a:moveTo>
                  <a:cubicBezTo>
                    <a:pt x="27557" y="0"/>
                    <a:pt x="0" y="27621"/>
                    <a:pt x="0" y="61482"/>
                  </a:cubicBezTo>
                  <a:cubicBezTo>
                    <a:pt x="0" y="68306"/>
                    <a:pt x="5524" y="73765"/>
                    <a:pt x="12284" y="73765"/>
                  </a:cubicBezTo>
                  <a:cubicBezTo>
                    <a:pt x="19108" y="73765"/>
                    <a:pt x="24567" y="68240"/>
                    <a:pt x="24567" y="61482"/>
                  </a:cubicBezTo>
                  <a:cubicBezTo>
                    <a:pt x="24567" y="41139"/>
                    <a:pt x="41141" y="24566"/>
                    <a:pt x="61484" y="24566"/>
                  </a:cubicBezTo>
                  <a:cubicBezTo>
                    <a:pt x="68308" y="24566"/>
                    <a:pt x="73768" y="19042"/>
                    <a:pt x="73768" y="12284"/>
                  </a:cubicBezTo>
                  <a:cubicBezTo>
                    <a:pt x="73833" y="5524"/>
                    <a:pt x="68308" y="0"/>
                    <a:pt x="6148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2" name="Google Shape;612;p50"/>
            <p:cNvSpPr/>
            <p:nvPr/>
          </p:nvSpPr>
          <p:spPr>
            <a:xfrm>
              <a:off x="2555420" y="2589408"/>
              <a:ext cx="24567" cy="24566"/>
            </a:xfrm>
            <a:custGeom>
              <a:rect b="b" l="l" r="r" t="t"/>
              <a:pathLst>
                <a:path extrusionOk="0" h="24566" w="24567">
                  <a:moveTo>
                    <a:pt x="24568" y="12284"/>
                  </a:moveTo>
                  <a:cubicBezTo>
                    <a:pt x="24568" y="19068"/>
                    <a:pt x="19068" y="24567"/>
                    <a:pt x="12284" y="24567"/>
                  </a:cubicBezTo>
                  <a:cubicBezTo>
                    <a:pt x="5500" y="24567"/>
                    <a:pt x="0" y="19068"/>
                    <a:pt x="0" y="12284"/>
                  </a:cubicBezTo>
                  <a:cubicBezTo>
                    <a:pt x="0" y="5499"/>
                    <a:pt x="5500" y="0"/>
                    <a:pt x="12284" y="0"/>
                  </a:cubicBezTo>
                  <a:cubicBezTo>
                    <a:pt x="19068" y="0"/>
                    <a:pt x="24568" y="5499"/>
                    <a:pt x="24568" y="1228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3" name="Google Shape;613;p50"/>
            <p:cNvSpPr/>
            <p:nvPr/>
          </p:nvSpPr>
          <p:spPr>
            <a:xfrm>
              <a:off x="2753910" y="2787890"/>
              <a:ext cx="122967" cy="122962"/>
            </a:xfrm>
            <a:custGeom>
              <a:rect b="b" l="l" r="r" t="t"/>
              <a:pathLst>
                <a:path extrusionOk="0" h="122962" w="122967">
                  <a:moveTo>
                    <a:pt x="110684" y="0"/>
                  </a:moveTo>
                  <a:cubicBezTo>
                    <a:pt x="103860" y="0"/>
                    <a:pt x="98400" y="5524"/>
                    <a:pt x="98400" y="12283"/>
                  </a:cubicBezTo>
                  <a:cubicBezTo>
                    <a:pt x="98400" y="59792"/>
                    <a:pt x="59794" y="98396"/>
                    <a:pt x="12284" y="98396"/>
                  </a:cubicBezTo>
                  <a:cubicBezTo>
                    <a:pt x="5460" y="98396"/>
                    <a:pt x="0" y="103920"/>
                    <a:pt x="0" y="110679"/>
                  </a:cubicBezTo>
                  <a:cubicBezTo>
                    <a:pt x="0" y="117503"/>
                    <a:pt x="5524" y="122962"/>
                    <a:pt x="12284" y="122962"/>
                  </a:cubicBezTo>
                  <a:cubicBezTo>
                    <a:pt x="73313" y="122962"/>
                    <a:pt x="122968" y="73309"/>
                    <a:pt x="122968" y="12283"/>
                  </a:cubicBezTo>
                  <a:cubicBezTo>
                    <a:pt x="122968" y="5459"/>
                    <a:pt x="117508" y="0"/>
                    <a:pt x="11068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4" name="Google Shape;614;p50"/>
            <p:cNvSpPr/>
            <p:nvPr/>
          </p:nvSpPr>
          <p:spPr>
            <a:xfrm>
              <a:off x="2753910" y="2787890"/>
              <a:ext cx="73767" cy="73764"/>
            </a:xfrm>
            <a:custGeom>
              <a:rect b="b" l="l" r="r" t="t"/>
              <a:pathLst>
                <a:path extrusionOk="0" h="73764" w="73767">
                  <a:moveTo>
                    <a:pt x="12284" y="73765"/>
                  </a:moveTo>
                  <a:cubicBezTo>
                    <a:pt x="46210" y="73765"/>
                    <a:pt x="73768" y="46143"/>
                    <a:pt x="73768" y="12283"/>
                  </a:cubicBezTo>
                  <a:cubicBezTo>
                    <a:pt x="73768" y="5459"/>
                    <a:pt x="68243" y="0"/>
                    <a:pt x="61484" y="0"/>
                  </a:cubicBezTo>
                  <a:cubicBezTo>
                    <a:pt x="54660" y="0"/>
                    <a:pt x="49200" y="5524"/>
                    <a:pt x="49200" y="12283"/>
                  </a:cubicBezTo>
                  <a:cubicBezTo>
                    <a:pt x="49200" y="32625"/>
                    <a:pt x="32627" y="49198"/>
                    <a:pt x="12284" y="49198"/>
                  </a:cubicBezTo>
                  <a:cubicBezTo>
                    <a:pt x="5460" y="49198"/>
                    <a:pt x="0" y="54722"/>
                    <a:pt x="0" y="61481"/>
                  </a:cubicBezTo>
                  <a:cubicBezTo>
                    <a:pt x="0" y="68240"/>
                    <a:pt x="5460" y="73765"/>
                    <a:pt x="12284" y="7376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5" name="Google Shape;615;p50"/>
            <p:cNvSpPr/>
            <p:nvPr/>
          </p:nvSpPr>
          <p:spPr>
            <a:xfrm>
              <a:off x="2753910" y="2787890"/>
              <a:ext cx="24567" cy="24566"/>
            </a:xfrm>
            <a:custGeom>
              <a:rect b="b" l="l" r="r" t="t"/>
              <a:pathLst>
                <a:path extrusionOk="0" h="24566" w="24567">
                  <a:moveTo>
                    <a:pt x="24568" y="12283"/>
                  </a:moveTo>
                  <a:cubicBezTo>
                    <a:pt x="24568" y="19067"/>
                    <a:pt x="19068" y="24567"/>
                    <a:pt x="12284" y="24567"/>
                  </a:cubicBezTo>
                  <a:cubicBezTo>
                    <a:pt x="5500" y="24567"/>
                    <a:pt x="0" y="19067"/>
                    <a:pt x="0" y="12283"/>
                  </a:cubicBezTo>
                  <a:cubicBezTo>
                    <a:pt x="0" y="5499"/>
                    <a:pt x="5500" y="0"/>
                    <a:pt x="12284" y="0"/>
                  </a:cubicBezTo>
                  <a:cubicBezTo>
                    <a:pt x="19068" y="0"/>
                    <a:pt x="24568" y="5499"/>
                    <a:pt x="24568" y="122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6" name="Google Shape;616;p50"/>
            <p:cNvSpPr/>
            <p:nvPr/>
          </p:nvSpPr>
          <p:spPr>
            <a:xfrm>
              <a:off x="2457020" y="2578945"/>
              <a:ext cx="331986" cy="331972"/>
            </a:xfrm>
            <a:custGeom>
              <a:rect b="b" l="l" r="r" t="t"/>
              <a:pathLst>
                <a:path extrusionOk="0" h="331972" w="331986">
                  <a:moveTo>
                    <a:pt x="324773" y="128941"/>
                  </a:moveTo>
                  <a:lnTo>
                    <a:pt x="202975" y="7214"/>
                  </a:lnTo>
                  <a:cubicBezTo>
                    <a:pt x="193356" y="-2405"/>
                    <a:pt x="177757" y="-2405"/>
                    <a:pt x="168203" y="7214"/>
                  </a:cubicBezTo>
                  <a:lnTo>
                    <a:pt x="22813" y="152598"/>
                  </a:lnTo>
                  <a:cubicBezTo>
                    <a:pt x="-7604" y="183014"/>
                    <a:pt x="-7604" y="232342"/>
                    <a:pt x="22813" y="262758"/>
                  </a:cubicBezTo>
                  <a:lnTo>
                    <a:pt x="69218" y="309161"/>
                  </a:lnTo>
                  <a:cubicBezTo>
                    <a:pt x="99635" y="339577"/>
                    <a:pt x="148965" y="339577"/>
                    <a:pt x="179382" y="309161"/>
                  </a:cubicBezTo>
                  <a:lnTo>
                    <a:pt x="324773" y="163777"/>
                  </a:lnTo>
                  <a:cubicBezTo>
                    <a:pt x="334392" y="154158"/>
                    <a:pt x="334392" y="138560"/>
                    <a:pt x="324773" y="128941"/>
                  </a:cubicBezTo>
                  <a:close/>
                  <a:moveTo>
                    <a:pt x="151825" y="264188"/>
                  </a:moveTo>
                  <a:cubicBezTo>
                    <a:pt x="151630" y="264383"/>
                    <a:pt x="151435" y="264577"/>
                    <a:pt x="151240" y="264772"/>
                  </a:cubicBezTo>
                  <a:cubicBezTo>
                    <a:pt x="137201" y="278811"/>
                    <a:pt x="114908" y="280435"/>
                    <a:pt x="98985" y="268412"/>
                  </a:cubicBezTo>
                  <a:cubicBezTo>
                    <a:pt x="97490" y="267307"/>
                    <a:pt x="96125" y="266072"/>
                    <a:pt x="94761" y="264772"/>
                  </a:cubicBezTo>
                  <a:cubicBezTo>
                    <a:pt x="90731" y="260743"/>
                    <a:pt x="90731" y="254309"/>
                    <a:pt x="94761" y="250279"/>
                  </a:cubicBezTo>
                  <a:cubicBezTo>
                    <a:pt x="98790" y="246250"/>
                    <a:pt x="105225" y="246250"/>
                    <a:pt x="109254" y="250279"/>
                  </a:cubicBezTo>
                  <a:cubicBezTo>
                    <a:pt x="109904" y="250929"/>
                    <a:pt x="110619" y="251514"/>
                    <a:pt x="111334" y="252099"/>
                  </a:cubicBezTo>
                  <a:cubicBezTo>
                    <a:pt x="119133" y="258014"/>
                    <a:pt x="130182" y="257103"/>
                    <a:pt x="137006" y="250019"/>
                  </a:cubicBezTo>
                  <a:cubicBezTo>
                    <a:pt x="144026" y="242741"/>
                    <a:pt x="144221" y="231172"/>
                    <a:pt x="137461" y="223633"/>
                  </a:cubicBezTo>
                  <a:cubicBezTo>
                    <a:pt x="133822" y="219604"/>
                    <a:pt x="128882" y="217329"/>
                    <a:pt x="123553" y="217199"/>
                  </a:cubicBezTo>
                  <a:cubicBezTo>
                    <a:pt x="118158" y="217069"/>
                    <a:pt x="113154" y="219084"/>
                    <a:pt x="109319" y="222853"/>
                  </a:cubicBezTo>
                  <a:cubicBezTo>
                    <a:pt x="103925" y="228247"/>
                    <a:pt x="102495" y="231302"/>
                    <a:pt x="101000" y="235331"/>
                  </a:cubicBezTo>
                  <a:cubicBezTo>
                    <a:pt x="100805" y="235787"/>
                    <a:pt x="100740" y="236046"/>
                    <a:pt x="100675" y="236176"/>
                  </a:cubicBezTo>
                  <a:cubicBezTo>
                    <a:pt x="99505" y="239881"/>
                    <a:pt x="96320" y="242545"/>
                    <a:pt x="92486" y="243195"/>
                  </a:cubicBezTo>
                  <a:cubicBezTo>
                    <a:pt x="88651" y="243780"/>
                    <a:pt x="84816" y="242156"/>
                    <a:pt x="82542" y="239036"/>
                  </a:cubicBezTo>
                  <a:lnTo>
                    <a:pt x="56869" y="203161"/>
                  </a:lnTo>
                  <a:cubicBezTo>
                    <a:pt x="53945" y="199067"/>
                    <a:pt x="54400" y="193477"/>
                    <a:pt x="57974" y="189968"/>
                  </a:cubicBezTo>
                  <a:lnTo>
                    <a:pt x="83712" y="164231"/>
                  </a:lnTo>
                  <a:cubicBezTo>
                    <a:pt x="87741" y="160202"/>
                    <a:pt x="94176" y="160202"/>
                    <a:pt x="98205" y="164231"/>
                  </a:cubicBezTo>
                  <a:cubicBezTo>
                    <a:pt x="102235" y="168261"/>
                    <a:pt x="102235" y="174695"/>
                    <a:pt x="98205" y="178725"/>
                  </a:cubicBezTo>
                  <a:lnTo>
                    <a:pt x="78577" y="198351"/>
                  </a:lnTo>
                  <a:lnTo>
                    <a:pt x="89756" y="214015"/>
                  </a:lnTo>
                  <a:cubicBezTo>
                    <a:pt x="91186" y="212260"/>
                    <a:pt x="92811" y="210505"/>
                    <a:pt x="94761" y="208555"/>
                  </a:cubicBezTo>
                  <a:cubicBezTo>
                    <a:pt x="102430" y="200886"/>
                    <a:pt x="113089" y="196597"/>
                    <a:pt x="124008" y="196922"/>
                  </a:cubicBezTo>
                  <a:cubicBezTo>
                    <a:pt x="135056" y="197182"/>
                    <a:pt x="145196" y="201926"/>
                    <a:pt x="152605" y="210115"/>
                  </a:cubicBezTo>
                  <a:cubicBezTo>
                    <a:pt x="166643" y="225323"/>
                    <a:pt x="166253" y="249174"/>
                    <a:pt x="151825" y="264188"/>
                  </a:cubicBezTo>
                  <a:lnTo>
                    <a:pt x="151825" y="264188"/>
                  </a:lnTo>
                  <a:close/>
                  <a:moveTo>
                    <a:pt x="233652" y="182364"/>
                  </a:moveTo>
                  <a:cubicBezTo>
                    <a:pt x="210449" y="205566"/>
                    <a:pt x="172753" y="205566"/>
                    <a:pt x="149550" y="182364"/>
                  </a:cubicBezTo>
                  <a:cubicBezTo>
                    <a:pt x="126347" y="159162"/>
                    <a:pt x="126347" y="121468"/>
                    <a:pt x="149550" y="98266"/>
                  </a:cubicBezTo>
                  <a:cubicBezTo>
                    <a:pt x="157999" y="89817"/>
                    <a:pt x="168593" y="84228"/>
                    <a:pt x="180227" y="81953"/>
                  </a:cubicBezTo>
                  <a:cubicBezTo>
                    <a:pt x="185816" y="80848"/>
                    <a:pt x="191146" y="84488"/>
                    <a:pt x="192251" y="90077"/>
                  </a:cubicBezTo>
                  <a:cubicBezTo>
                    <a:pt x="193356" y="95666"/>
                    <a:pt x="189716" y="100995"/>
                    <a:pt x="184127" y="102100"/>
                  </a:cubicBezTo>
                  <a:cubicBezTo>
                    <a:pt x="176522" y="103595"/>
                    <a:pt x="169568" y="107300"/>
                    <a:pt x="164044" y="112824"/>
                  </a:cubicBezTo>
                  <a:cubicBezTo>
                    <a:pt x="148835" y="128032"/>
                    <a:pt x="148835" y="152728"/>
                    <a:pt x="164044" y="167936"/>
                  </a:cubicBezTo>
                  <a:cubicBezTo>
                    <a:pt x="179252" y="183144"/>
                    <a:pt x="203950" y="183144"/>
                    <a:pt x="219158" y="167936"/>
                  </a:cubicBezTo>
                  <a:cubicBezTo>
                    <a:pt x="232807" y="154288"/>
                    <a:pt x="229557" y="137975"/>
                    <a:pt x="220978" y="125497"/>
                  </a:cubicBezTo>
                  <a:lnTo>
                    <a:pt x="208044" y="138431"/>
                  </a:lnTo>
                  <a:cubicBezTo>
                    <a:pt x="204015" y="142459"/>
                    <a:pt x="197580" y="142459"/>
                    <a:pt x="193551" y="138431"/>
                  </a:cubicBezTo>
                  <a:cubicBezTo>
                    <a:pt x="189521" y="134401"/>
                    <a:pt x="189521" y="127967"/>
                    <a:pt x="193551" y="123937"/>
                  </a:cubicBezTo>
                  <a:lnTo>
                    <a:pt x="214349" y="103140"/>
                  </a:lnTo>
                  <a:cubicBezTo>
                    <a:pt x="218378" y="99111"/>
                    <a:pt x="224813" y="99111"/>
                    <a:pt x="228842" y="103140"/>
                  </a:cubicBezTo>
                  <a:cubicBezTo>
                    <a:pt x="253605" y="127837"/>
                    <a:pt x="255555" y="160462"/>
                    <a:pt x="233652" y="182364"/>
                  </a:cubicBezTo>
                  <a:lnTo>
                    <a:pt x="233652" y="18236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pic>
        <p:nvPicPr>
          <p:cNvPr id="617" name="Google Shape;617;p50" title="Gráfico">
            <a:hlinkClick r:id="rId4"/>
          </p:cNvPr>
          <p:cNvPicPr preferRelativeResize="0"/>
          <p:nvPr/>
        </p:nvPicPr>
        <p:blipFill>
          <a:blip r:embed="rId5">
            <a:alphaModFix/>
          </a:blip>
          <a:stretch>
            <a:fillRect/>
          </a:stretch>
        </p:blipFill>
        <p:spPr>
          <a:xfrm>
            <a:off x="743163" y="2771275"/>
            <a:ext cx="3951427" cy="1510740"/>
          </a:xfrm>
          <a:prstGeom prst="rect">
            <a:avLst/>
          </a:prstGeom>
          <a:noFill/>
          <a:ln>
            <a:noFill/>
          </a:ln>
        </p:spPr>
      </p:pic>
      <p:pic>
        <p:nvPicPr>
          <p:cNvPr id="618" name="Google Shape;618;p50" title="Gráfico">
            <a:hlinkClick r:id="rId6"/>
          </p:cNvPr>
          <p:cNvPicPr preferRelativeResize="0"/>
          <p:nvPr/>
        </p:nvPicPr>
        <p:blipFill>
          <a:blip r:embed="rId7">
            <a:alphaModFix/>
          </a:blip>
          <a:stretch>
            <a:fillRect/>
          </a:stretch>
        </p:blipFill>
        <p:spPr>
          <a:xfrm>
            <a:off x="5062500" y="1460644"/>
            <a:ext cx="3361500" cy="208191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a:t>
            </a:r>
            <a:r>
              <a:rPr b="0" lang="en"/>
              <a:t>studies</a:t>
            </a:r>
            <a:endParaRPr b="0"/>
          </a:p>
        </p:txBody>
      </p:sp>
      <p:sp>
        <p:nvSpPr>
          <p:cNvPr id="624" name="Google Shape;624;p51"/>
          <p:cNvSpPr txBox="1"/>
          <p:nvPr>
            <p:ph idx="4294967295" type="subTitle"/>
          </p:nvPr>
        </p:nvSpPr>
        <p:spPr>
          <a:xfrm>
            <a:off x="720000" y="1772838"/>
            <a:ext cx="3271200" cy="44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Oxanium"/>
                <a:ea typeface="Oxanium"/>
                <a:cs typeface="Oxanium"/>
                <a:sym typeface="Oxanium"/>
              </a:rPr>
              <a:t>Instagram giveaway</a:t>
            </a:r>
            <a:endParaRPr b="1" sz="1800">
              <a:latin typeface="Oxanium"/>
              <a:ea typeface="Oxanium"/>
              <a:cs typeface="Oxanium"/>
              <a:sym typeface="Oxanium"/>
            </a:endParaRPr>
          </a:p>
        </p:txBody>
      </p:sp>
      <p:sp>
        <p:nvSpPr>
          <p:cNvPr id="625" name="Google Shape;625;p51"/>
          <p:cNvSpPr txBox="1"/>
          <p:nvPr>
            <p:ph idx="4294967295" type="subTitle"/>
          </p:nvPr>
        </p:nvSpPr>
        <p:spPr>
          <a:xfrm>
            <a:off x="720000" y="2092513"/>
            <a:ext cx="3271200" cy="3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product giveaway for our second anniversary</a:t>
            </a:r>
            <a:endParaRPr/>
          </a:p>
        </p:txBody>
      </p:sp>
      <p:sp>
        <p:nvSpPr>
          <p:cNvPr id="626" name="Google Shape;626;p51"/>
          <p:cNvSpPr txBox="1"/>
          <p:nvPr>
            <p:ph idx="4294967295" type="subTitle"/>
          </p:nvPr>
        </p:nvSpPr>
        <p:spPr>
          <a:xfrm>
            <a:off x="720012" y="2747125"/>
            <a:ext cx="32712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Oxanium"/>
                <a:ea typeface="Oxanium"/>
                <a:cs typeface="Oxanium"/>
                <a:sym typeface="Oxanium"/>
              </a:rPr>
              <a:t>Approach</a:t>
            </a:r>
            <a:endParaRPr b="1" sz="1800">
              <a:latin typeface="Oxanium"/>
              <a:ea typeface="Oxanium"/>
              <a:cs typeface="Oxanium"/>
              <a:sym typeface="Oxanium"/>
            </a:endParaRPr>
          </a:p>
        </p:txBody>
      </p:sp>
      <p:sp>
        <p:nvSpPr>
          <p:cNvPr id="627" name="Google Shape;627;p51"/>
          <p:cNvSpPr txBox="1"/>
          <p:nvPr>
            <p:ph idx="4294967295" type="subTitle"/>
          </p:nvPr>
        </p:nvSpPr>
        <p:spPr>
          <a:xfrm>
            <a:off x="720012" y="3102100"/>
            <a:ext cx="3271200" cy="1380900"/>
          </a:xfrm>
          <a:prstGeom prst="rect">
            <a:avLst/>
          </a:prstGeom>
        </p:spPr>
        <p:txBody>
          <a:bodyPr anchorCtr="0" anchor="t" bIns="91425" lIns="91425" spcFirstLastPara="1" rIns="91425" wrap="square" tIns="91425">
            <a:noAutofit/>
          </a:bodyPr>
          <a:lstStyle/>
          <a:p>
            <a:pPr indent="-304800" lvl="0" marL="342900" rtl="0" algn="l">
              <a:spcBef>
                <a:spcPts val="0"/>
              </a:spcBef>
              <a:spcAft>
                <a:spcPts val="0"/>
              </a:spcAft>
              <a:buClr>
                <a:schemeClr val="lt1"/>
              </a:buClr>
              <a:buSzPts val="1200"/>
              <a:buChar char="●"/>
            </a:pPr>
            <a:r>
              <a:rPr lang="en"/>
              <a:t>Preparing a set of posts and stories we can share on Instagram to let more people know about our brand</a:t>
            </a:r>
            <a:endParaRPr/>
          </a:p>
          <a:p>
            <a:pPr indent="-304800" lvl="0" marL="342900" rtl="0" algn="l">
              <a:spcBef>
                <a:spcPts val="1000"/>
              </a:spcBef>
              <a:spcAft>
                <a:spcPts val="1000"/>
              </a:spcAft>
              <a:buClr>
                <a:schemeClr val="lt1"/>
              </a:buClr>
              <a:buSzPts val="1200"/>
              <a:buChar char="●"/>
            </a:pPr>
            <a:r>
              <a:rPr lang="en"/>
              <a:t>We can get shared more and maybe reach virality if our content is attractive and easy to share</a:t>
            </a:r>
            <a:endParaRPr/>
          </a:p>
        </p:txBody>
      </p:sp>
      <p:sp>
        <p:nvSpPr>
          <p:cNvPr id="628" name="Google Shape;628;p51"/>
          <p:cNvSpPr txBox="1"/>
          <p:nvPr>
            <p:ph idx="4294967295" type="subTitle"/>
          </p:nvPr>
        </p:nvSpPr>
        <p:spPr>
          <a:xfrm>
            <a:off x="4473525" y="1323550"/>
            <a:ext cx="3603600" cy="44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Oxanium"/>
                <a:ea typeface="Oxanium"/>
                <a:cs typeface="Oxanium"/>
                <a:sym typeface="Oxanium"/>
              </a:rPr>
              <a:t>Results</a:t>
            </a:r>
            <a:endParaRPr b="1" sz="1800">
              <a:latin typeface="Oxanium"/>
              <a:ea typeface="Oxanium"/>
              <a:cs typeface="Oxanium"/>
              <a:sym typeface="Oxanium"/>
            </a:endParaRPr>
          </a:p>
        </p:txBody>
      </p:sp>
      <p:sp>
        <p:nvSpPr>
          <p:cNvPr id="629" name="Google Shape;629;p51"/>
          <p:cNvSpPr txBox="1"/>
          <p:nvPr>
            <p:ph idx="4294967295" type="subTitle"/>
          </p:nvPr>
        </p:nvSpPr>
        <p:spPr>
          <a:xfrm>
            <a:off x="4473525" y="2192375"/>
            <a:ext cx="880500" cy="48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Increase</a:t>
            </a:r>
            <a:endParaRPr/>
          </a:p>
          <a:p>
            <a:pPr indent="0" lvl="0" marL="0" rtl="0" algn="ctr">
              <a:spcBef>
                <a:spcPts val="0"/>
              </a:spcBef>
              <a:spcAft>
                <a:spcPts val="0"/>
              </a:spcAft>
              <a:buNone/>
            </a:pPr>
            <a:r>
              <a:rPr lang="en"/>
              <a:t>in shares</a:t>
            </a:r>
            <a:endParaRPr/>
          </a:p>
        </p:txBody>
      </p:sp>
      <p:sp>
        <p:nvSpPr>
          <p:cNvPr id="630" name="Google Shape;630;p51"/>
          <p:cNvSpPr txBox="1"/>
          <p:nvPr>
            <p:ph idx="4294967295" type="subTitle"/>
          </p:nvPr>
        </p:nvSpPr>
        <p:spPr>
          <a:xfrm>
            <a:off x="5835108" y="2192375"/>
            <a:ext cx="880500" cy="48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Increase in followers</a:t>
            </a:r>
            <a:endParaRPr/>
          </a:p>
        </p:txBody>
      </p:sp>
      <p:sp>
        <p:nvSpPr>
          <p:cNvPr id="631" name="Google Shape;631;p51"/>
          <p:cNvSpPr txBox="1"/>
          <p:nvPr>
            <p:ph idx="4294967295" type="subTitle"/>
          </p:nvPr>
        </p:nvSpPr>
        <p:spPr>
          <a:xfrm>
            <a:off x="7196692" y="2192375"/>
            <a:ext cx="880500" cy="48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Increase</a:t>
            </a:r>
            <a:endParaRPr/>
          </a:p>
          <a:p>
            <a:pPr indent="0" lvl="0" marL="0" rtl="0" algn="ctr">
              <a:spcBef>
                <a:spcPts val="0"/>
              </a:spcBef>
              <a:spcAft>
                <a:spcPts val="0"/>
              </a:spcAft>
              <a:buNone/>
            </a:pPr>
            <a:r>
              <a:rPr lang="en"/>
              <a:t>in clicks</a:t>
            </a:r>
            <a:endParaRPr/>
          </a:p>
        </p:txBody>
      </p:sp>
      <p:sp>
        <p:nvSpPr>
          <p:cNvPr id="632" name="Google Shape;632;p51"/>
          <p:cNvSpPr/>
          <p:nvPr/>
        </p:nvSpPr>
        <p:spPr>
          <a:xfrm>
            <a:off x="4575463" y="1780175"/>
            <a:ext cx="684900" cy="44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Oxanium"/>
                <a:ea typeface="Oxanium"/>
                <a:cs typeface="Oxanium"/>
                <a:sym typeface="Oxanium"/>
              </a:rPr>
              <a:t>23%</a:t>
            </a:r>
            <a:endParaRPr sz="1800">
              <a:solidFill>
                <a:schemeClr val="lt1"/>
              </a:solidFill>
              <a:latin typeface="Oxanium"/>
              <a:ea typeface="Oxanium"/>
              <a:cs typeface="Oxanium"/>
              <a:sym typeface="Oxanium"/>
            </a:endParaRPr>
          </a:p>
        </p:txBody>
      </p:sp>
      <p:sp>
        <p:nvSpPr>
          <p:cNvPr id="633" name="Google Shape;633;p51"/>
          <p:cNvSpPr/>
          <p:nvPr/>
        </p:nvSpPr>
        <p:spPr>
          <a:xfrm>
            <a:off x="5932912" y="1780207"/>
            <a:ext cx="684900" cy="44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Oxanium"/>
                <a:ea typeface="Oxanium"/>
                <a:cs typeface="Oxanium"/>
                <a:sym typeface="Oxanium"/>
              </a:rPr>
              <a:t>80%</a:t>
            </a:r>
            <a:endParaRPr sz="1800">
              <a:solidFill>
                <a:schemeClr val="lt1"/>
              </a:solidFill>
              <a:latin typeface="Oxanium"/>
              <a:ea typeface="Oxanium"/>
              <a:cs typeface="Oxanium"/>
              <a:sym typeface="Oxanium"/>
            </a:endParaRPr>
          </a:p>
        </p:txBody>
      </p:sp>
      <p:sp>
        <p:nvSpPr>
          <p:cNvPr id="634" name="Google Shape;634;p51"/>
          <p:cNvSpPr/>
          <p:nvPr/>
        </p:nvSpPr>
        <p:spPr>
          <a:xfrm>
            <a:off x="7290324" y="1780207"/>
            <a:ext cx="684900" cy="44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Oxanium"/>
                <a:ea typeface="Oxanium"/>
                <a:cs typeface="Oxanium"/>
                <a:sym typeface="Oxanium"/>
              </a:rPr>
              <a:t>10%</a:t>
            </a:r>
            <a:endParaRPr sz="1800">
              <a:solidFill>
                <a:schemeClr val="lt1"/>
              </a:solidFill>
              <a:latin typeface="Oxanium"/>
              <a:ea typeface="Oxanium"/>
              <a:cs typeface="Oxanium"/>
              <a:sym typeface="Oxanium"/>
            </a:endParaRPr>
          </a:p>
        </p:txBody>
      </p:sp>
      <p:sp>
        <p:nvSpPr>
          <p:cNvPr id="635" name="Google Shape;635;p51"/>
          <p:cNvSpPr txBox="1"/>
          <p:nvPr>
            <p:ph idx="4294967295" type="subTitle"/>
          </p:nvPr>
        </p:nvSpPr>
        <p:spPr>
          <a:xfrm>
            <a:off x="4473525" y="3238175"/>
            <a:ext cx="15927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400">
                <a:latin typeface="Oxanium"/>
                <a:ea typeface="Oxanium"/>
                <a:cs typeface="Oxanium"/>
                <a:sym typeface="Oxanium"/>
              </a:rPr>
              <a:t>Key takeaway 1</a:t>
            </a:r>
            <a:endParaRPr b="1" sz="1400">
              <a:latin typeface="Oxanium"/>
              <a:ea typeface="Oxanium"/>
              <a:cs typeface="Oxanium"/>
              <a:sym typeface="Oxanium"/>
            </a:endParaRPr>
          </a:p>
        </p:txBody>
      </p:sp>
      <p:sp>
        <p:nvSpPr>
          <p:cNvPr id="636" name="Google Shape;636;p51"/>
          <p:cNvSpPr txBox="1"/>
          <p:nvPr>
            <p:ph idx="4294967295" type="subTitle"/>
          </p:nvPr>
        </p:nvSpPr>
        <p:spPr>
          <a:xfrm>
            <a:off x="4473525" y="4004800"/>
            <a:ext cx="15927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400">
                <a:latin typeface="Oxanium"/>
                <a:ea typeface="Oxanium"/>
                <a:cs typeface="Oxanium"/>
                <a:sym typeface="Oxanium"/>
              </a:rPr>
              <a:t>Key takeaway 2</a:t>
            </a:r>
            <a:endParaRPr b="1" sz="1400">
              <a:latin typeface="Oxanium"/>
              <a:ea typeface="Oxanium"/>
              <a:cs typeface="Oxanium"/>
              <a:sym typeface="Oxanium"/>
            </a:endParaRPr>
          </a:p>
        </p:txBody>
      </p:sp>
      <p:sp>
        <p:nvSpPr>
          <p:cNvPr id="637" name="Google Shape;637;p51"/>
          <p:cNvSpPr txBox="1"/>
          <p:nvPr>
            <p:ph idx="4294967295" type="subTitle"/>
          </p:nvPr>
        </p:nvSpPr>
        <p:spPr>
          <a:xfrm>
            <a:off x="6066225" y="3201875"/>
            <a:ext cx="2179800" cy="51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 posted on </a:t>
            </a:r>
            <a:r>
              <a:rPr lang="en"/>
              <a:t>weekdays is shared more</a:t>
            </a:r>
            <a:endParaRPr/>
          </a:p>
        </p:txBody>
      </p:sp>
      <p:sp>
        <p:nvSpPr>
          <p:cNvPr id="638" name="Google Shape;638;p51"/>
          <p:cNvSpPr txBox="1"/>
          <p:nvPr>
            <p:ph idx="4294967295" type="subTitle"/>
          </p:nvPr>
        </p:nvSpPr>
        <p:spPr>
          <a:xfrm>
            <a:off x="6066225" y="3968496"/>
            <a:ext cx="2179800" cy="51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 must design new content to keep new users</a:t>
            </a:r>
            <a:endParaRPr/>
          </a:p>
        </p:txBody>
      </p:sp>
      <p:grpSp>
        <p:nvGrpSpPr>
          <p:cNvPr id="639" name="Google Shape;639;p51"/>
          <p:cNvGrpSpPr/>
          <p:nvPr/>
        </p:nvGrpSpPr>
        <p:grpSpPr>
          <a:xfrm>
            <a:off x="792226" y="1311435"/>
            <a:ext cx="340204" cy="298116"/>
            <a:chOff x="899850" y="871450"/>
            <a:chExt cx="483175" cy="423400"/>
          </a:xfrm>
        </p:grpSpPr>
        <p:sp>
          <p:nvSpPr>
            <p:cNvPr id="640" name="Google Shape;640;p51"/>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 name="Google Shape;641;p51"/>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 name="Google Shape;642;p51"/>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 name="Google Shape;643;p51"/>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ontents of </a:t>
            </a:r>
            <a:r>
              <a:rPr b="0" lang="en"/>
              <a:t>this template</a:t>
            </a:r>
            <a:endParaRPr b="0"/>
          </a:p>
        </p:txBody>
      </p:sp>
      <p:graphicFrame>
        <p:nvGraphicFramePr>
          <p:cNvPr id="284" name="Google Shape;284;p34"/>
          <p:cNvGraphicFramePr/>
          <p:nvPr/>
        </p:nvGraphicFramePr>
        <p:xfrm>
          <a:off x="720000" y="1662450"/>
          <a:ext cx="3000000" cy="3000000"/>
        </p:xfrm>
        <a:graphic>
          <a:graphicData uri="http://schemas.openxmlformats.org/drawingml/2006/table">
            <a:tbl>
              <a:tblPr>
                <a:noFill/>
                <a:tableStyleId>{C2B9F992-BEB1-4A8B-AC16-AD36F5FBE5CA}</a:tableStyleId>
              </a:tblPr>
              <a:tblGrid>
                <a:gridCol w="2619875"/>
                <a:gridCol w="5084125"/>
              </a:tblGrid>
              <a:tr h="361525">
                <a:tc>
                  <a:txBody>
                    <a:bodyPr/>
                    <a:lstStyle/>
                    <a:p>
                      <a:pPr indent="0" lvl="0" marL="0" rtl="0" algn="l">
                        <a:spcBef>
                          <a:spcPts val="0"/>
                        </a:spcBef>
                        <a:spcAft>
                          <a:spcPts val="0"/>
                        </a:spcAft>
                        <a:buNone/>
                      </a:pPr>
                      <a:r>
                        <a:rPr b="1" lang="en" sz="1000" u="sng">
                          <a:solidFill>
                            <a:schemeClr val="hlink"/>
                          </a:solidFill>
                          <a:latin typeface="Hind"/>
                          <a:ea typeface="Hind"/>
                          <a:cs typeface="Hind"/>
                          <a:sym typeface="Hind"/>
                          <a:hlinkClick action="ppaction://hlinksldjump" r:id="rId3"/>
                        </a:rPr>
                        <a:t>Fonts</a:t>
                      </a:r>
                      <a:endParaRPr b="1" sz="1000" u="sng">
                        <a:solidFill>
                          <a:schemeClr val="dk1"/>
                        </a:solidFill>
                        <a:latin typeface="Hind"/>
                        <a:ea typeface="Hind"/>
                        <a:cs typeface="Hind"/>
                        <a:sym typeface="Hind"/>
                      </a:endParaRPr>
                    </a:p>
                  </a:txBody>
                  <a:tcPr marT="0" marB="0"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l">
                        <a:spcBef>
                          <a:spcPts val="0"/>
                        </a:spcBef>
                        <a:spcAft>
                          <a:spcPts val="1600"/>
                        </a:spcAft>
                        <a:buNone/>
                      </a:pPr>
                      <a:r>
                        <a:rPr lang="en" sz="1000">
                          <a:solidFill>
                            <a:schemeClr val="dk1"/>
                          </a:solidFill>
                          <a:latin typeface="Hind"/>
                          <a:ea typeface="Hind"/>
                          <a:cs typeface="Hind"/>
                          <a:sym typeface="Hind"/>
                        </a:rPr>
                        <a:t>To view this template correctly in PowerPoint, download and install the fonts we used</a:t>
                      </a:r>
                      <a:endParaRPr sz="1000">
                        <a:solidFill>
                          <a:schemeClr val="dk1"/>
                        </a:solidFill>
                        <a:latin typeface="Hind"/>
                        <a:ea typeface="Hind"/>
                        <a:cs typeface="Hind"/>
                        <a:sym typeface="Hind"/>
                      </a:endParaRPr>
                    </a:p>
                  </a:txBody>
                  <a:tcPr marT="0" marB="0"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r>
              <a:tr h="361525">
                <a:tc>
                  <a:txBody>
                    <a:bodyPr/>
                    <a:lstStyle/>
                    <a:p>
                      <a:pPr indent="0" lvl="0" marL="0" rtl="0" algn="l">
                        <a:spcBef>
                          <a:spcPts val="0"/>
                        </a:spcBef>
                        <a:spcAft>
                          <a:spcPts val="0"/>
                        </a:spcAft>
                        <a:buNone/>
                      </a:pPr>
                      <a:r>
                        <a:rPr b="1" lang="en" sz="1000" u="sng">
                          <a:solidFill>
                            <a:schemeClr val="hlink"/>
                          </a:solidFill>
                          <a:latin typeface="Hind"/>
                          <a:ea typeface="Hind"/>
                          <a:cs typeface="Hind"/>
                          <a:sym typeface="Hind"/>
                          <a:hlinkClick action="ppaction://hlinksldjump" r:id="rId4"/>
                        </a:rPr>
                        <a:t>Used</a:t>
                      </a:r>
                      <a:r>
                        <a:rPr b="1" lang="en" sz="1000">
                          <a:solidFill>
                            <a:schemeClr val="dk1"/>
                          </a:solidFill>
                          <a:latin typeface="Hind"/>
                          <a:ea typeface="Hind"/>
                          <a:cs typeface="Hind"/>
                          <a:sym typeface="Hind"/>
                        </a:rPr>
                        <a:t> and </a:t>
                      </a:r>
                      <a:r>
                        <a:rPr b="1" lang="en" sz="1000" u="sng">
                          <a:solidFill>
                            <a:schemeClr val="hlink"/>
                          </a:solidFill>
                          <a:latin typeface="Hind"/>
                          <a:ea typeface="Hind"/>
                          <a:cs typeface="Hind"/>
                          <a:sym typeface="Hind"/>
                          <a:hlinkClick action="ppaction://hlinksldjump" r:id="rId5"/>
                        </a:rPr>
                        <a:t>alternative</a:t>
                      </a:r>
                      <a:r>
                        <a:rPr b="1" lang="en" sz="1000" u="sng">
                          <a:solidFill>
                            <a:schemeClr val="hlink"/>
                          </a:solidFill>
                          <a:latin typeface="Hind"/>
                          <a:ea typeface="Hind"/>
                          <a:cs typeface="Hind"/>
                          <a:sym typeface="Hind"/>
                          <a:hlinkClick action="ppaction://hlinksldjump" r:id="rId6"/>
                        </a:rPr>
                        <a:t> resources</a:t>
                      </a:r>
                      <a:endParaRPr b="1" sz="1000" u="sng">
                        <a:solidFill>
                          <a:schemeClr val="dk1"/>
                        </a:solidFill>
                        <a:latin typeface="Hind"/>
                        <a:ea typeface="Hind"/>
                        <a:cs typeface="Hind"/>
                        <a:sym typeface="Hind"/>
                      </a:endParaRPr>
                    </a:p>
                  </a:txBody>
                  <a:tcPr marT="0" marB="0"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marR="0" rtl="0" algn="l">
                        <a:lnSpc>
                          <a:spcPct val="100000"/>
                        </a:lnSpc>
                        <a:spcBef>
                          <a:spcPts val="0"/>
                        </a:spcBef>
                        <a:spcAft>
                          <a:spcPts val="1600"/>
                        </a:spcAft>
                        <a:buNone/>
                      </a:pPr>
                      <a:r>
                        <a:rPr lang="en" sz="1000">
                          <a:solidFill>
                            <a:schemeClr val="dk1"/>
                          </a:solidFill>
                          <a:latin typeface="Hind"/>
                          <a:ea typeface="Hind"/>
                          <a:cs typeface="Hind"/>
                          <a:sym typeface="Hind"/>
                        </a:rPr>
                        <a:t>An assortment of graphic resources that are suitable for use in this presentation</a:t>
                      </a:r>
                      <a:endParaRPr sz="1000">
                        <a:solidFill>
                          <a:schemeClr val="dk1"/>
                        </a:solidFill>
                        <a:latin typeface="Hind"/>
                        <a:ea typeface="Hind"/>
                        <a:cs typeface="Hind"/>
                        <a:sym typeface="Hind"/>
                      </a:endParaRPr>
                    </a:p>
                  </a:txBody>
                  <a:tcPr marT="0" marB="0"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r>
              <a:tr h="361525">
                <a:tc>
                  <a:txBody>
                    <a:bodyPr/>
                    <a:lstStyle/>
                    <a:p>
                      <a:pPr indent="0" lvl="0" marL="0" rtl="0" algn="l">
                        <a:spcBef>
                          <a:spcPts val="0"/>
                        </a:spcBef>
                        <a:spcAft>
                          <a:spcPts val="0"/>
                        </a:spcAft>
                        <a:buNone/>
                      </a:pPr>
                      <a:r>
                        <a:rPr b="1" lang="en" sz="1000" u="sng">
                          <a:solidFill>
                            <a:schemeClr val="hlink"/>
                          </a:solidFill>
                          <a:latin typeface="Hind"/>
                          <a:ea typeface="Hind"/>
                          <a:cs typeface="Hind"/>
                          <a:sym typeface="Hind"/>
                          <a:hlinkClick action="ppaction://hlinksldjump" r:id="rId7"/>
                        </a:rPr>
                        <a:t>Thanks slide</a:t>
                      </a:r>
                      <a:endParaRPr b="1" sz="1000" u="sng">
                        <a:solidFill>
                          <a:schemeClr val="dk1"/>
                        </a:solidFill>
                        <a:latin typeface="Hind"/>
                        <a:ea typeface="Hind"/>
                        <a:cs typeface="Hind"/>
                        <a:sym typeface="Hind"/>
                      </a:endParaRPr>
                    </a:p>
                  </a:txBody>
                  <a:tcPr marT="0" marB="0"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l">
                        <a:spcBef>
                          <a:spcPts val="0"/>
                        </a:spcBef>
                        <a:spcAft>
                          <a:spcPts val="1600"/>
                        </a:spcAft>
                        <a:buNone/>
                      </a:pPr>
                      <a:r>
                        <a:rPr lang="en" sz="1000">
                          <a:solidFill>
                            <a:schemeClr val="dk1"/>
                          </a:solidFill>
                          <a:latin typeface="Hind"/>
                          <a:ea typeface="Hind"/>
                          <a:cs typeface="Hind"/>
                          <a:sym typeface="Hind"/>
                        </a:rPr>
                        <a:t>You must keep it so that proper credits for our design are given</a:t>
                      </a:r>
                      <a:endParaRPr sz="1000">
                        <a:solidFill>
                          <a:schemeClr val="dk1"/>
                        </a:solidFill>
                        <a:latin typeface="Hind"/>
                        <a:ea typeface="Hind"/>
                        <a:cs typeface="Hind"/>
                        <a:sym typeface="Hind"/>
                      </a:endParaRPr>
                    </a:p>
                  </a:txBody>
                  <a:tcPr marT="0" marB="0"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r>
              <a:tr h="361525">
                <a:tc>
                  <a:txBody>
                    <a:bodyPr/>
                    <a:lstStyle/>
                    <a:p>
                      <a:pPr indent="0" lvl="0" marL="0" rtl="0" algn="l">
                        <a:spcBef>
                          <a:spcPts val="0"/>
                        </a:spcBef>
                        <a:spcAft>
                          <a:spcPts val="0"/>
                        </a:spcAft>
                        <a:buNone/>
                      </a:pPr>
                      <a:r>
                        <a:rPr b="1" lang="en" sz="1000" u="sng">
                          <a:solidFill>
                            <a:schemeClr val="hlink"/>
                          </a:solidFill>
                          <a:latin typeface="Hind"/>
                          <a:ea typeface="Hind"/>
                          <a:cs typeface="Hind"/>
                          <a:sym typeface="Hind"/>
                          <a:hlinkClick action="ppaction://hlinksldjump" r:id="rId8"/>
                        </a:rPr>
                        <a:t>Colors</a:t>
                      </a:r>
                      <a:endParaRPr b="1" sz="1000" u="sng">
                        <a:solidFill>
                          <a:schemeClr val="dk1"/>
                        </a:solidFill>
                        <a:latin typeface="Hind"/>
                        <a:ea typeface="Hind"/>
                        <a:cs typeface="Hind"/>
                        <a:sym typeface="Hind"/>
                      </a:endParaRPr>
                    </a:p>
                  </a:txBody>
                  <a:tcPr marT="0" marB="0"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l">
                        <a:spcBef>
                          <a:spcPts val="0"/>
                        </a:spcBef>
                        <a:spcAft>
                          <a:spcPts val="1600"/>
                        </a:spcAft>
                        <a:buNone/>
                      </a:pPr>
                      <a:r>
                        <a:rPr lang="en" sz="1000">
                          <a:solidFill>
                            <a:schemeClr val="dk1"/>
                          </a:solidFill>
                          <a:latin typeface="Hind"/>
                          <a:ea typeface="Hind"/>
                          <a:cs typeface="Hind"/>
                          <a:sym typeface="Hind"/>
                        </a:rPr>
                        <a:t>All the colors used in this presentation</a:t>
                      </a:r>
                      <a:endParaRPr sz="1000">
                        <a:solidFill>
                          <a:schemeClr val="dk1"/>
                        </a:solidFill>
                        <a:latin typeface="Hind"/>
                        <a:ea typeface="Hind"/>
                        <a:cs typeface="Hind"/>
                        <a:sym typeface="Hind"/>
                      </a:endParaRPr>
                    </a:p>
                  </a:txBody>
                  <a:tcPr marT="0" marB="0"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r>
              <a:tr h="361525">
                <a:tc>
                  <a:txBody>
                    <a:bodyPr/>
                    <a:lstStyle/>
                    <a:p>
                      <a:pPr indent="0" lvl="0" marL="0" rtl="0" algn="l">
                        <a:spcBef>
                          <a:spcPts val="0"/>
                        </a:spcBef>
                        <a:spcAft>
                          <a:spcPts val="0"/>
                        </a:spcAft>
                        <a:buNone/>
                      </a:pPr>
                      <a:r>
                        <a:rPr b="1" lang="en" sz="1000" u="sng">
                          <a:solidFill>
                            <a:schemeClr val="hlink"/>
                          </a:solidFill>
                          <a:latin typeface="Hind"/>
                          <a:ea typeface="Hind"/>
                          <a:cs typeface="Hind"/>
                          <a:sym typeface="Hind"/>
                          <a:hlinkClick action="ppaction://hlinksldjump" r:id="rId9"/>
                        </a:rPr>
                        <a:t>Icons</a:t>
                      </a:r>
                      <a:r>
                        <a:rPr b="1" lang="en" sz="1000">
                          <a:solidFill>
                            <a:schemeClr val="dk1"/>
                          </a:solidFill>
                          <a:latin typeface="Hind"/>
                          <a:ea typeface="Hind"/>
                          <a:cs typeface="Hind"/>
                          <a:sym typeface="Hind"/>
                        </a:rPr>
                        <a:t> and </a:t>
                      </a:r>
                      <a:r>
                        <a:rPr b="1" lang="en" sz="1000" u="sng">
                          <a:solidFill>
                            <a:schemeClr val="hlink"/>
                          </a:solidFill>
                          <a:latin typeface="Hind"/>
                          <a:ea typeface="Hind"/>
                          <a:cs typeface="Hind"/>
                          <a:sym typeface="Hind"/>
                          <a:hlinkClick action="ppaction://hlinksldjump" r:id="rId10"/>
                        </a:rPr>
                        <a:t>infographic resources</a:t>
                      </a:r>
                      <a:endParaRPr b="1" sz="1000" u="sng">
                        <a:solidFill>
                          <a:schemeClr val="dk1"/>
                        </a:solidFill>
                        <a:latin typeface="Hind"/>
                        <a:ea typeface="Hind"/>
                        <a:cs typeface="Hind"/>
                        <a:sym typeface="Hind"/>
                      </a:endParaRPr>
                    </a:p>
                  </a:txBody>
                  <a:tcPr marT="0" marB="0"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l">
                        <a:spcBef>
                          <a:spcPts val="0"/>
                        </a:spcBef>
                        <a:spcAft>
                          <a:spcPts val="0"/>
                        </a:spcAft>
                        <a:buNone/>
                      </a:pPr>
                      <a:r>
                        <a:rPr lang="en" sz="1000">
                          <a:solidFill>
                            <a:schemeClr val="dk1"/>
                          </a:solidFill>
                          <a:latin typeface="Hind"/>
                          <a:ea typeface="Hind"/>
                          <a:cs typeface="Hind"/>
                          <a:sym typeface="Hind"/>
                        </a:rPr>
                        <a:t>These can be used in the template, and their size and color can be edited</a:t>
                      </a:r>
                      <a:endParaRPr sz="1000">
                        <a:solidFill>
                          <a:schemeClr val="dk1"/>
                        </a:solidFill>
                        <a:latin typeface="Hind"/>
                        <a:ea typeface="Hind"/>
                        <a:cs typeface="Hind"/>
                        <a:sym typeface="Hind"/>
                      </a:endParaRPr>
                    </a:p>
                  </a:txBody>
                  <a:tcPr marT="0" marB="0"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r>
              <a:tr h="361525">
                <a:tc>
                  <a:txBody>
                    <a:bodyPr/>
                    <a:lstStyle/>
                    <a:p>
                      <a:pPr indent="0" lvl="0" marL="0" rtl="0" algn="l">
                        <a:spcBef>
                          <a:spcPts val="0"/>
                        </a:spcBef>
                        <a:spcAft>
                          <a:spcPts val="0"/>
                        </a:spcAft>
                        <a:buNone/>
                      </a:pPr>
                      <a:r>
                        <a:rPr b="1" lang="en" sz="1000">
                          <a:solidFill>
                            <a:schemeClr val="dk1"/>
                          </a:solidFill>
                          <a:latin typeface="Hind"/>
                          <a:ea typeface="Hind"/>
                          <a:cs typeface="Hind"/>
                          <a:sym typeface="Hind"/>
                        </a:rPr>
                        <a:t>Editable presentation theme </a:t>
                      </a:r>
                      <a:endParaRPr b="1" sz="1000">
                        <a:solidFill>
                          <a:schemeClr val="dk1"/>
                        </a:solidFill>
                        <a:latin typeface="Hind"/>
                        <a:ea typeface="Hind"/>
                        <a:cs typeface="Hind"/>
                        <a:sym typeface="Hind"/>
                      </a:endParaRPr>
                    </a:p>
                  </a:txBody>
                  <a:tcPr marT="0" marB="0"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c>
                  <a:txBody>
                    <a:bodyPr/>
                    <a:lstStyle/>
                    <a:p>
                      <a:pPr indent="0" lvl="0" marL="0" rtl="0" algn="l">
                        <a:spcBef>
                          <a:spcPts val="0"/>
                        </a:spcBef>
                        <a:spcAft>
                          <a:spcPts val="1600"/>
                        </a:spcAft>
                        <a:buNone/>
                      </a:pPr>
                      <a:r>
                        <a:rPr lang="en" sz="1000">
                          <a:solidFill>
                            <a:schemeClr val="dk1"/>
                          </a:solidFill>
                          <a:latin typeface="Hind"/>
                          <a:ea typeface="Hind"/>
                          <a:cs typeface="Hind"/>
                          <a:sym typeface="Hind"/>
                        </a:rPr>
                        <a:t>You can edit the master slides easily. For more info, click </a:t>
                      </a:r>
                      <a:r>
                        <a:rPr b="1" lang="en" sz="1000" u="sng">
                          <a:solidFill>
                            <a:schemeClr val="dk1"/>
                          </a:solidFill>
                          <a:latin typeface="Hind"/>
                          <a:ea typeface="Hind"/>
                          <a:cs typeface="Hind"/>
                          <a:sym typeface="Hind"/>
                          <a:hlinkClick r:id="rId11">
                            <a:extLst>
                              <a:ext uri="{A12FA001-AC4F-418D-AE19-62706E023703}">
                                <ahyp:hlinkClr val="tx"/>
                              </a:ext>
                            </a:extLst>
                          </a:hlinkClick>
                        </a:rPr>
                        <a:t>here</a:t>
                      </a:r>
                      <a:endParaRPr sz="1000">
                        <a:solidFill>
                          <a:schemeClr val="dk1"/>
                        </a:solidFill>
                        <a:latin typeface="Hind"/>
                        <a:ea typeface="Hind"/>
                        <a:cs typeface="Hind"/>
                        <a:sym typeface="Hind"/>
                      </a:endParaRPr>
                    </a:p>
                  </a:txBody>
                  <a:tcPr marT="0" marB="0"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FFFF">
                        <a:alpha val="17090"/>
                      </a:srgbClr>
                    </a:solidFill>
                  </a:tcPr>
                </a:tc>
              </a:tr>
            </a:tbl>
          </a:graphicData>
        </a:graphic>
      </p:graphicFrame>
      <p:sp>
        <p:nvSpPr>
          <p:cNvPr id="285" name="Google Shape;285;p34"/>
          <p:cNvSpPr txBox="1"/>
          <p:nvPr/>
        </p:nvSpPr>
        <p:spPr>
          <a:xfrm>
            <a:off x="720000" y="1235175"/>
            <a:ext cx="77040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Hind"/>
                <a:ea typeface="Hind"/>
                <a:cs typeface="Hind"/>
                <a:sym typeface="Hind"/>
              </a:rPr>
              <a:t>You can delete this slide when you’re done editing the presentation</a:t>
            </a:r>
            <a:endParaRPr sz="1200">
              <a:solidFill>
                <a:schemeClr val="dk1"/>
              </a:solidFill>
              <a:latin typeface="Hind"/>
              <a:ea typeface="Hind"/>
              <a:cs typeface="Hind"/>
              <a:sym typeface="Hind"/>
            </a:endParaRPr>
          </a:p>
        </p:txBody>
      </p:sp>
      <p:sp>
        <p:nvSpPr>
          <p:cNvPr id="286" name="Google Shape;286;p34"/>
          <p:cNvSpPr txBox="1"/>
          <p:nvPr/>
        </p:nvSpPr>
        <p:spPr>
          <a:xfrm>
            <a:off x="3158938" y="3990800"/>
            <a:ext cx="1713300" cy="461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000">
                <a:solidFill>
                  <a:schemeClr val="dk1"/>
                </a:solidFill>
                <a:latin typeface="Hind"/>
                <a:ea typeface="Hind"/>
                <a:cs typeface="Hind"/>
                <a:sym typeface="Hind"/>
              </a:rPr>
              <a:t>For more info:</a:t>
            </a:r>
            <a:br>
              <a:rPr b="1" lang="en" sz="1000">
                <a:solidFill>
                  <a:schemeClr val="dk1"/>
                </a:solidFill>
                <a:latin typeface="Hind"/>
                <a:ea typeface="Hind"/>
                <a:cs typeface="Hind"/>
                <a:sym typeface="Hind"/>
              </a:rPr>
            </a:br>
            <a:r>
              <a:rPr b="1" lang="en" sz="1000" u="sng">
                <a:solidFill>
                  <a:schemeClr val="dk1"/>
                </a:solidFill>
                <a:latin typeface="Hind"/>
                <a:ea typeface="Hind"/>
                <a:cs typeface="Hind"/>
                <a:sym typeface="Hind"/>
                <a:hlinkClick r:id="rId12">
                  <a:extLst>
                    <a:ext uri="{A12FA001-AC4F-418D-AE19-62706E023703}">
                      <ahyp:hlinkClr val="tx"/>
                    </a:ext>
                  </a:extLst>
                </a:hlinkClick>
              </a:rPr>
              <a:t>SLIDESGO</a:t>
            </a:r>
            <a:r>
              <a:rPr b="1" lang="en" sz="1000">
                <a:solidFill>
                  <a:schemeClr val="dk1"/>
                </a:solidFill>
                <a:latin typeface="Hind"/>
                <a:ea typeface="Hind"/>
                <a:cs typeface="Hind"/>
                <a:sym typeface="Hind"/>
              </a:rPr>
              <a:t> | </a:t>
            </a:r>
            <a:r>
              <a:rPr b="1" lang="en" sz="1000" u="sng">
                <a:solidFill>
                  <a:schemeClr val="dk1"/>
                </a:solidFill>
                <a:latin typeface="Hind"/>
                <a:ea typeface="Hind"/>
                <a:cs typeface="Hind"/>
                <a:sym typeface="Hind"/>
                <a:hlinkClick r:id="rId13">
                  <a:extLst>
                    <a:ext uri="{A12FA001-AC4F-418D-AE19-62706E023703}">
                      <ahyp:hlinkClr val="tx"/>
                    </a:ext>
                  </a:extLst>
                </a:hlinkClick>
              </a:rPr>
              <a:t>BLOG</a:t>
            </a:r>
            <a:r>
              <a:rPr b="1" lang="en" sz="1000">
                <a:solidFill>
                  <a:schemeClr val="dk1"/>
                </a:solidFill>
                <a:latin typeface="Hind"/>
                <a:ea typeface="Hind"/>
                <a:cs typeface="Hind"/>
                <a:sym typeface="Hind"/>
              </a:rPr>
              <a:t> | </a:t>
            </a:r>
            <a:r>
              <a:rPr b="1" lang="en" sz="1000" u="sng">
                <a:solidFill>
                  <a:schemeClr val="dk1"/>
                </a:solidFill>
                <a:latin typeface="Hind"/>
                <a:ea typeface="Hind"/>
                <a:cs typeface="Hind"/>
                <a:sym typeface="Hind"/>
                <a:hlinkClick r:id="rId14">
                  <a:extLst>
                    <a:ext uri="{A12FA001-AC4F-418D-AE19-62706E023703}">
                      <ahyp:hlinkClr val="tx"/>
                    </a:ext>
                  </a:extLst>
                </a:hlinkClick>
              </a:rPr>
              <a:t>FAQs</a:t>
            </a:r>
            <a:endParaRPr b="1" sz="1000" u="sng">
              <a:solidFill>
                <a:schemeClr val="dk1"/>
              </a:solidFill>
              <a:latin typeface="Hind"/>
              <a:ea typeface="Hind"/>
              <a:cs typeface="Hind"/>
              <a:sym typeface="Hind"/>
            </a:endParaRPr>
          </a:p>
        </p:txBody>
      </p:sp>
      <p:sp>
        <p:nvSpPr>
          <p:cNvPr id="287" name="Google Shape;287;p34"/>
          <p:cNvSpPr txBox="1"/>
          <p:nvPr/>
        </p:nvSpPr>
        <p:spPr>
          <a:xfrm>
            <a:off x="5050198" y="3990800"/>
            <a:ext cx="3373800" cy="461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000">
                <a:solidFill>
                  <a:schemeClr val="dk1"/>
                </a:solidFill>
                <a:latin typeface="Hind"/>
                <a:ea typeface="Hind"/>
                <a:cs typeface="Hind"/>
                <a:sym typeface="Hind"/>
              </a:rPr>
              <a:t>You can visit our sister </a:t>
            </a:r>
            <a:r>
              <a:rPr b="1" lang="en" sz="1000">
                <a:solidFill>
                  <a:schemeClr val="dk1"/>
                </a:solidFill>
                <a:latin typeface="Hind"/>
                <a:ea typeface="Hind"/>
                <a:cs typeface="Hind"/>
                <a:sym typeface="Hind"/>
              </a:rPr>
              <a:t>projects</a:t>
            </a:r>
            <a:r>
              <a:rPr b="1" lang="en" sz="1000">
                <a:solidFill>
                  <a:schemeClr val="dk1"/>
                </a:solidFill>
                <a:latin typeface="Hind"/>
                <a:ea typeface="Hind"/>
                <a:cs typeface="Hind"/>
                <a:sym typeface="Hind"/>
              </a:rPr>
              <a:t>:</a:t>
            </a:r>
            <a:br>
              <a:rPr b="1" lang="en" sz="1000">
                <a:solidFill>
                  <a:schemeClr val="dk1"/>
                </a:solidFill>
                <a:latin typeface="Hind"/>
                <a:ea typeface="Hind"/>
                <a:cs typeface="Hind"/>
                <a:sym typeface="Hind"/>
              </a:rPr>
            </a:br>
            <a:r>
              <a:rPr b="1" lang="en" sz="1000" u="sng">
                <a:solidFill>
                  <a:schemeClr val="dk1"/>
                </a:solidFill>
                <a:latin typeface="Hind"/>
                <a:ea typeface="Hind"/>
                <a:cs typeface="Hind"/>
                <a:sym typeface="Hind"/>
                <a:hlinkClick r:id="rId15">
                  <a:extLst>
                    <a:ext uri="{A12FA001-AC4F-418D-AE19-62706E023703}">
                      <ahyp:hlinkClr val="tx"/>
                    </a:ext>
                  </a:extLst>
                </a:hlinkClick>
              </a:rPr>
              <a:t>FREEPIK</a:t>
            </a:r>
            <a:r>
              <a:rPr b="1" lang="en" sz="1000">
                <a:solidFill>
                  <a:schemeClr val="dk1"/>
                </a:solidFill>
                <a:latin typeface="Hind"/>
                <a:ea typeface="Hind"/>
                <a:cs typeface="Hind"/>
                <a:sym typeface="Hind"/>
              </a:rPr>
              <a:t> | </a:t>
            </a:r>
            <a:r>
              <a:rPr b="1" lang="en" sz="1000" u="sng">
                <a:solidFill>
                  <a:schemeClr val="dk1"/>
                </a:solidFill>
                <a:latin typeface="Hind"/>
                <a:ea typeface="Hind"/>
                <a:cs typeface="Hind"/>
                <a:sym typeface="Hind"/>
                <a:hlinkClick r:id="rId16">
                  <a:extLst>
                    <a:ext uri="{A12FA001-AC4F-418D-AE19-62706E023703}">
                      <ahyp:hlinkClr val="tx"/>
                    </a:ext>
                  </a:extLst>
                </a:hlinkClick>
              </a:rPr>
              <a:t>FLATICON</a:t>
            </a:r>
            <a:r>
              <a:rPr b="1" lang="en" sz="1000">
                <a:solidFill>
                  <a:schemeClr val="dk1"/>
                </a:solidFill>
                <a:latin typeface="Hind"/>
                <a:ea typeface="Hind"/>
                <a:cs typeface="Hind"/>
                <a:sym typeface="Hind"/>
              </a:rPr>
              <a:t> | </a:t>
            </a:r>
            <a:r>
              <a:rPr b="1" lang="en" sz="1000" u="sng">
                <a:solidFill>
                  <a:schemeClr val="dk1"/>
                </a:solidFill>
                <a:latin typeface="Hind"/>
                <a:ea typeface="Hind"/>
                <a:cs typeface="Hind"/>
                <a:sym typeface="Hind"/>
                <a:hlinkClick r:id="rId17">
                  <a:extLst>
                    <a:ext uri="{A12FA001-AC4F-418D-AE19-62706E023703}">
                      <ahyp:hlinkClr val="tx"/>
                    </a:ext>
                  </a:extLst>
                </a:hlinkClick>
              </a:rPr>
              <a:t>STORYSET</a:t>
            </a:r>
            <a:r>
              <a:rPr b="1" lang="en" sz="1000">
                <a:solidFill>
                  <a:schemeClr val="dk1"/>
                </a:solidFill>
                <a:latin typeface="Hind"/>
                <a:ea typeface="Hind"/>
                <a:cs typeface="Hind"/>
                <a:sym typeface="Hind"/>
              </a:rPr>
              <a:t> | </a:t>
            </a:r>
            <a:r>
              <a:rPr b="1" lang="en" sz="1000" u="sng">
                <a:solidFill>
                  <a:schemeClr val="dk1"/>
                </a:solidFill>
                <a:latin typeface="Hind"/>
                <a:ea typeface="Hind"/>
                <a:cs typeface="Hind"/>
                <a:sym typeface="Hind"/>
                <a:hlinkClick r:id="rId18">
                  <a:extLst>
                    <a:ext uri="{A12FA001-AC4F-418D-AE19-62706E023703}">
                      <ahyp:hlinkClr val="tx"/>
                    </a:ext>
                  </a:extLst>
                </a:hlinkClick>
              </a:rPr>
              <a:t>WEPIK</a:t>
            </a:r>
            <a:r>
              <a:rPr b="1" lang="en" sz="1000">
                <a:solidFill>
                  <a:schemeClr val="dk1"/>
                </a:solidFill>
                <a:latin typeface="Hind"/>
                <a:ea typeface="Hind"/>
                <a:cs typeface="Hind"/>
                <a:sym typeface="Hind"/>
              </a:rPr>
              <a:t> | </a:t>
            </a:r>
            <a:r>
              <a:rPr b="1" lang="en" sz="1000" u="sng">
                <a:solidFill>
                  <a:schemeClr val="dk1"/>
                </a:solidFill>
                <a:latin typeface="Hind"/>
                <a:ea typeface="Hind"/>
                <a:cs typeface="Hind"/>
                <a:sym typeface="Hind"/>
                <a:hlinkClick r:id="rId19">
                  <a:extLst>
                    <a:ext uri="{A12FA001-AC4F-418D-AE19-62706E023703}">
                      <ahyp:hlinkClr val="tx"/>
                    </a:ext>
                  </a:extLst>
                </a:hlinkClick>
              </a:rPr>
              <a:t>VIDEVO</a:t>
            </a:r>
            <a:endParaRPr b="1" sz="1000">
              <a:solidFill>
                <a:schemeClr val="dk1"/>
              </a:solidFill>
              <a:latin typeface="Hind"/>
              <a:ea typeface="Hind"/>
              <a:cs typeface="Hind"/>
              <a:sym typeface="Hi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52"/>
          <p:cNvSpPr txBox="1"/>
          <p:nvPr>
            <p:ph idx="1" type="subTitle"/>
          </p:nvPr>
        </p:nvSpPr>
        <p:spPr>
          <a:xfrm>
            <a:off x="5467425" y="1766949"/>
            <a:ext cx="2961600" cy="1000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1400"/>
              <a:t>Do you have any questions?</a:t>
            </a:r>
            <a:endParaRPr b="1" sz="1400"/>
          </a:p>
          <a:p>
            <a:pPr indent="0" lvl="0" marL="0" rtl="0" algn="r">
              <a:spcBef>
                <a:spcPts val="0"/>
              </a:spcBef>
              <a:spcAft>
                <a:spcPts val="0"/>
              </a:spcAft>
              <a:buNone/>
            </a:pPr>
            <a:r>
              <a:rPr lang="en"/>
              <a:t>youremail@freepik.com </a:t>
            </a:r>
            <a:endParaRPr/>
          </a:p>
          <a:p>
            <a:pPr indent="0" lvl="0" marL="0" rtl="0" algn="r">
              <a:spcBef>
                <a:spcPts val="0"/>
              </a:spcBef>
              <a:spcAft>
                <a:spcPts val="0"/>
              </a:spcAft>
              <a:buNone/>
            </a:pPr>
            <a:r>
              <a:rPr lang="en"/>
              <a:t>+91  620 421 838 </a:t>
            </a:r>
            <a:endParaRPr/>
          </a:p>
          <a:p>
            <a:pPr indent="0" lvl="0" marL="0" rtl="0" algn="r">
              <a:spcBef>
                <a:spcPts val="0"/>
              </a:spcBef>
              <a:spcAft>
                <a:spcPts val="0"/>
              </a:spcAft>
              <a:buNone/>
            </a:pPr>
            <a:r>
              <a:rPr lang="en"/>
              <a:t>yourwebsite.com</a:t>
            </a:r>
            <a:endParaRPr/>
          </a:p>
        </p:txBody>
      </p:sp>
      <p:sp>
        <p:nvSpPr>
          <p:cNvPr id="649" name="Google Shape;649;p52"/>
          <p:cNvSpPr txBox="1"/>
          <p:nvPr>
            <p:ph type="ctrTitle"/>
          </p:nvPr>
        </p:nvSpPr>
        <p:spPr>
          <a:xfrm>
            <a:off x="5467350" y="755338"/>
            <a:ext cx="2961600" cy="1056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Thanks</a:t>
            </a:r>
            <a:endParaRPr/>
          </a:p>
        </p:txBody>
      </p:sp>
      <p:sp>
        <p:nvSpPr>
          <p:cNvPr id="650" name="Google Shape;650;p52"/>
          <p:cNvSpPr txBox="1"/>
          <p:nvPr/>
        </p:nvSpPr>
        <p:spPr>
          <a:xfrm>
            <a:off x="5467384" y="4100163"/>
            <a:ext cx="2961600" cy="288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Hind"/>
                <a:ea typeface="Hind"/>
                <a:cs typeface="Hind"/>
                <a:sym typeface="Hind"/>
              </a:rPr>
              <a:t>Please keep this slide for attribution</a:t>
            </a:r>
            <a:endParaRPr sz="1000">
              <a:solidFill>
                <a:schemeClr val="dk1"/>
              </a:solidFill>
              <a:latin typeface="Hind"/>
              <a:ea typeface="Hind"/>
              <a:cs typeface="Hind"/>
              <a:sym typeface="Hind"/>
            </a:endParaRPr>
          </a:p>
        </p:txBody>
      </p:sp>
      <p:grpSp>
        <p:nvGrpSpPr>
          <p:cNvPr id="651" name="Google Shape;651;p52"/>
          <p:cNvGrpSpPr/>
          <p:nvPr/>
        </p:nvGrpSpPr>
        <p:grpSpPr>
          <a:xfrm>
            <a:off x="6921461" y="2932575"/>
            <a:ext cx="387681" cy="387661"/>
            <a:chOff x="266768" y="1721375"/>
            <a:chExt cx="397907" cy="397887"/>
          </a:xfrm>
        </p:grpSpPr>
        <p:sp>
          <p:nvSpPr>
            <p:cNvPr id="652" name="Google Shape;652;p5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 name="Google Shape;654;p52"/>
          <p:cNvGrpSpPr/>
          <p:nvPr/>
        </p:nvGrpSpPr>
        <p:grpSpPr>
          <a:xfrm>
            <a:off x="7980157" y="2932337"/>
            <a:ext cx="387661" cy="387661"/>
            <a:chOff x="1379798" y="1723250"/>
            <a:chExt cx="397887" cy="397887"/>
          </a:xfrm>
        </p:grpSpPr>
        <p:sp>
          <p:nvSpPr>
            <p:cNvPr id="655" name="Google Shape;655;p5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52"/>
          <p:cNvGrpSpPr/>
          <p:nvPr/>
        </p:nvGrpSpPr>
        <p:grpSpPr>
          <a:xfrm>
            <a:off x="7449117" y="2932337"/>
            <a:ext cx="387641" cy="387661"/>
            <a:chOff x="864491" y="1723250"/>
            <a:chExt cx="397866" cy="397887"/>
          </a:xfrm>
        </p:grpSpPr>
        <p:sp>
          <p:nvSpPr>
            <p:cNvPr id="660" name="Google Shape;660;p5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52"/>
          <p:cNvGrpSpPr/>
          <p:nvPr/>
        </p:nvGrpSpPr>
        <p:grpSpPr>
          <a:xfrm>
            <a:off x="1495985" y="520430"/>
            <a:ext cx="3540719" cy="3540775"/>
            <a:chOff x="1495985" y="520430"/>
            <a:chExt cx="3540719" cy="3540775"/>
          </a:xfrm>
        </p:grpSpPr>
        <p:pic>
          <p:nvPicPr>
            <p:cNvPr id="664" name="Google Shape;664;p52"/>
            <p:cNvPicPr preferRelativeResize="0"/>
            <p:nvPr/>
          </p:nvPicPr>
          <p:blipFill>
            <a:blip r:embed="rId3">
              <a:alphaModFix/>
            </a:blip>
            <a:stretch>
              <a:fillRect/>
            </a:stretch>
          </p:blipFill>
          <p:spPr>
            <a:xfrm flipH="1" rot="10800000">
              <a:off x="1495985" y="520430"/>
              <a:ext cx="3540719" cy="3540775"/>
            </a:xfrm>
            <a:prstGeom prst="rect">
              <a:avLst/>
            </a:prstGeom>
            <a:noFill/>
            <a:ln>
              <a:noFill/>
            </a:ln>
          </p:spPr>
        </p:pic>
        <p:pic>
          <p:nvPicPr>
            <p:cNvPr id="665" name="Google Shape;665;p52"/>
            <p:cNvPicPr preferRelativeResize="0"/>
            <p:nvPr/>
          </p:nvPicPr>
          <p:blipFill>
            <a:blip r:embed="rId4">
              <a:alphaModFix/>
            </a:blip>
            <a:stretch>
              <a:fillRect/>
            </a:stretch>
          </p:blipFill>
          <p:spPr>
            <a:xfrm flipH="1" rot="10800000">
              <a:off x="2107793" y="1132240"/>
              <a:ext cx="2317140" cy="2317174"/>
            </a:xfrm>
            <a:prstGeom prst="rect">
              <a:avLst/>
            </a:prstGeom>
            <a:noFill/>
            <a:ln>
              <a:noFill/>
            </a:ln>
          </p:spPr>
        </p:pic>
        <p:pic>
          <p:nvPicPr>
            <p:cNvPr id="666" name="Google Shape;666;p52"/>
            <p:cNvPicPr preferRelativeResize="0"/>
            <p:nvPr/>
          </p:nvPicPr>
          <p:blipFill>
            <a:blip r:embed="rId5">
              <a:alphaModFix/>
            </a:blip>
            <a:stretch>
              <a:fillRect/>
            </a:stretch>
          </p:blipFill>
          <p:spPr>
            <a:xfrm flipH="1" rot="10800000">
              <a:off x="2923389" y="1947286"/>
              <a:ext cx="685948" cy="687084"/>
            </a:xfrm>
            <a:prstGeom prst="rect">
              <a:avLst/>
            </a:prstGeom>
            <a:noFill/>
            <a:ln>
              <a:noFill/>
            </a:ln>
          </p:spPr>
        </p:pic>
      </p:grpSp>
      <p:grpSp>
        <p:nvGrpSpPr>
          <p:cNvPr id="667" name="Google Shape;667;p52"/>
          <p:cNvGrpSpPr/>
          <p:nvPr/>
        </p:nvGrpSpPr>
        <p:grpSpPr>
          <a:xfrm>
            <a:off x="1048551" y="3415238"/>
            <a:ext cx="827875" cy="827875"/>
            <a:chOff x="1048551" y="3415238"/>
            <a:chExt cx="827875" cy="827875"/>
          </a:xfrm>
        </p:grpSpPr>
        <p:pic>
          <p:nvPicPr>
            <p:cNvPr id="668" name="Google Shape;668;p52"/>
            <p:cNvPicPr preferRelativeResize="0"/>
            <p:nvPr/>
          </p:nvPicPr>
          <p:blipFill>
            <a:blip r:embed="rId3">
              <a:alphaModFix/>
            </a:blip>
            <a:stretch>
              <a:fillRect/>
            </a:stretch>
          </p:blipFill>
          <p:spPr>
            <a:xfrm flipH="1" rot="10800000">
              <a:off x="1048551" y="3415238"/>
              <a:ext cx="827875" cy="827875"/>
            </a:xfrm>
            <a:prstGeom prst="rect">
              <a:avLst/>
            </a:prstGeom>
            <a:noFill/>
            <a:ln>
              <a:noFill/>
            </a:ln>
          </p:spPr>
        </p:pic>
        <p:pic>
          <p:nvPicPr>
            <p:cNvPr id="669" name="Google Shape;669;p52"/>
            <p:cNvPicPr preferRelativeResize="0"/>
            <p:nvPr/>
          </p:nvPicPr>
          <p:blipFill>
            <a:blip r:embed="rId5">
              <a:alphaModFix/>
            </a:blip>
            <a:stretch>
              <a:fillRect/>
            </a:stretch>
          </p:blipFill>
          <p:spPr>
            <a:xfrm flipH="1" rot="10800000">
              <a:off x="1216412" y="3582712"/>
              <a:ext cx="492152" cy="492950"/>
            </a:xfrm>
            <a:prstGeom prst="rect">
              <a:avLst/>
            </a:prstGeom>
            <a:noFill/>
            <a:ln>
              <a:noFill/>
            </a:ln>
          </p:spPr>
        </p:pic>
      </p:grpSp>
      <p:pic>
        <p:nvPicPr>
          <p:cNvPr id="670" name="Google Shape;670;p52"/>
          <p:cNvPicPr preferRelativeResize="0"/>
          <p:nvPr/>
        </p:nvPicPr>
        <p:blipFill>
          <a:blip r:embed="rId5">
            <a:alphaModFix/>
          </a:blip>
          <a:stretch>
            <a:fillRect/>
          </a:stretch>
        </p:blipFill>
        <p:spPr>
          <a:xfrm flipH="1" rot="10800000">
            <a:off x="987325" y="2862363"/>
            <a:ext cx="156475" cy="15672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Icon </a:t>
            </a:r>
            <a:r>
              <a:rPr b="0" lang="en"/>
              <a:t>pack</a:t>
            </a:r>
            <a:endParaRPr b="0"/>
          </a:p>
        </p:txBody>
      </p:sp>
      <p:grpSp>
        <p:nvGrpSpPr>
          <p:cNvPr id="676" name="Google Shape;676;p53"/>
          <p:cNvGrpSpPr/>
          <p:nvPr/>
        </p:nvGrpSpPr>
        <p:grpSpPr>
          <a:xfrm>
            <a:off x="8039559" y="2148136"/>
            <a:ext cx="379499" cy="378132"/>
            <a:chOff x="9657614" y="2485583"/>
            <a:chExt cx="419893" cy="418380"/>
          </a:xfrm>
        </p:grpSpPr>
        <p:sp>
          <p:nvSpPr>
            <p:cNvPr id="677" name="Google Shape;677;p53"/>
            <p:cNvSpPr/>
            <p:nvPr/>
          </p:nvSpPr>
          <p:spPr>
            <a:xfrm>
              <a:off x="9813374" y="2707106"/>
              <a:ext cx="264133" cy="196857"/>
            </a:xfrm>
            <a:custGeom>
              <a:rect b="b" l="l" r="r" t="t"/>
              <a:pathLst>
                <a:path extrusionOk="0" h="196857" w="264133">
                  <a:moveTo>
                    <a:pt x="239501" y="0"/>
                  </a:moveTo>
                  <a:lnTo>
                    <a:pt x="24633" y="0"/>
                  </a:lnTo>
                  <a:cubicBezTo>
                    <a:pt x="11049" y="0"/>
                    <a:pt x="0" y="10984"/>
                    <a:pt x="0" y="24632"/>
                  </a:cubicBezTo>
                  <a:lnTo>
                    <a:pt x="0" y="172226"/>
                  </a:lnTo>
                  <a:cubicBezTo>
                    <a:pt x="0" y="185809"/>
                    <a:pt x="10984" y="196857"/>
                    <a:pt x="24633" y="196857"/>
                  </a:cubicBezTo>
                  <a:lnTo>
                    <a:pt x="239501" y="196857"/>
                  </a:lnTo>
                  <a:cubicBezTo>
                    <a:pt x="253085" y="196857"/>
                    <a:pt x="264134" y="185874"/>
                    <a:pt x="264134" y="172226"/>
                  </a:cubicBezTo>
                  <a:lnTo>
                    <a:pt x="264134" y="24632"/>
                  </a:lnTo>
                  <a:cubicBezTo>
                    <a:pt x="264134" y="10984"/>
                    <a:pt x="253085" y="0"/>
                    <a:pt x="239501" y="0"/>
                  </a:cubicBezTo>
                  <a:close/>
                  <a:moveTo>
                    <a:pt x="110879" y="116399"/>
                  </a:moveTo>
                  <a:cubicBezTo>
                    <a:pt x="109969" y="133491"/>
                    <a:pt x="95865" y="147204"/>
                    <a:pt x="78707" y="147529"/>
                  </a:cubicBezTo>
                  <a:cubicBezTo>
                    <a:pt x="78512" y="147529"/>
                    <a:pt x="78252" y="147529"/>
                    <a:pt x="78057" y="147529"/>
                  </a:cubicBezTo>
                  <a:cubicBezTo>
                    <a:pt x="61679" y="147529"/>
                    <a:pt x="47705" y="135441"/>
                    <a:pt x="45495" y="119193"/>
                  </a:cubicBezTo>
                  <a:cubicBezTo>
                    <a:pt x="45301" y="117763"/>
                    <a:pt x="45170" y="116333"/>
                    <a:pt x="45170" y="114904"/>
                  </a:cubicBezTo>
                  <a:cubicBezTo>
                    <a:pt x="45106" y="110680"/>
                    <a:pt x="48160" y="106975"/>
                    <a:pt x="52320" y="106455"/>
                  </a:cubicBezTo>
                  <a:cubicBezTo>
                    <a:pt x="57324" y="105870"/>
                    <a:pt x="61549" y="109705"/>
                    <a:pt x="61549" y="114579"/>
                  </a:cubicBezTo>
                  <a:cubicBezTo>
                    <a:pt x="61549" y="115359"/>
                    <a:pt x="61614" y="116139"/>
                    <a:pt x="61679" y="116854"/>
                  </a:cubicBezTo>
                  <a:cubicBezTo>
                    <a:pt x="62849" y="125107"/>
                    <a:pt x="69998" y="131217"/>
                    <a:pt x="78382" y="131022"/>
                  </a:cubicBezTo>
                  <a:cubicBezTo>
                    <a:pt x="86961" y="130827"/>
                    <a:pt x="94046" y="124003"/>
                    <a:pt x="94501" y="115424"/>
                  </a:cubicBezTo>
                  <a:cubicBezTo>
                    <a:pt x="94760" y="110875"/>
                    <a:pt x="93136" y="106520"/>
                    <a:pt x="90016" y="103206"/>
                  </a:cubicBezTo>
                  <a:cubicBezTo>
                    <a:pt x="86896" y="99891"/>
                    <a:pt x="82606" y="98071"/>
                    <a:pt x="78057" y="98071"/>
                  </a:cubicBezTo>
                  <a:cubicBezTo>
                    <a:pt x="71623" y="98071"/>
                    <a:pt x="68958" y="99046"/>
                    <a:pt x="65643" y="100541"/>
                  </a:cubicBezTo>
                  <a:cubicBezTo>
                    <a:pt x="65254" y="100736"/>
                    <a:pt x="65058" y="100801"/>
                    <a:pt x="64993" y="100866"/>
                  </a:cubicBezTo>
                  <a:cubicBezTo>
                    <a:pt x="61484" y="102685"/>
                    <a:pt x="56999" y="101711"/>
                    <a:pt x="54530" y="98266"/>
                  </a:cubicBezTo>
                  <a:cubicBezTo>
                    <a:pt x="53230" y="96447"/>
                    <a:pt x="52840" y="94172"/>
                    <a:pt x="53230" y="92027"/>
                  </a:cubicBezTo>
                  <a:lnTo>
                    <a:pt x="59209" y="55957"/>
                  </a:lnTo>
                  <a:cubicBezTo>
                    <a:pt x="59859" y="51993"/>
                    <a:pt x="63304" y="49068"/>
                    <a:pt x="67268" y="49068"/>
                  </a:cubicBezTo>
                  <a:lnTo>
                    <a:pt x="97360" y="49068"/>
                  </a:lnTo>
                  <a:cubicBezTo>
                    <a:pt x="101455" y="49068"/>
                    <a:pt x="105159" y="51993"/>
                    <a:pt x="105745" y="56022"/>
                  </a:cubicBezTo>
                  <a:cubicBezTo>
                    <a:pt x="106459" y="61091"/>
                    <a:pt x="102560" y="65446"/>
                    <a:pt x="97620" y="65446"/>
                  </a:cubicBezTo>
                  <a:lnTo>
                    <a:pt x="74223" y="65446"/>
                  </a:lnTo>
                  <a:lnTo>
                    <a:pt x="71493" y="81954"/>
                  </a:lnTo>
                  <a:cubicBezTo>
                    <a:pt x="73443" y="81759"/>
                    <a:pt x="75587" y="81629"/>
                    <a:pt x="78057" y="81629"/>
                  </a:cubicBezTo>
                  <a:cubicBezTo>
                    <a:pt x="87027" y="81629"/>
                    <a:pt x="95735" y="85398"/>
                    <a:pt x="101910" y="91897"/>
                  </a:cubicBezTo>
                  <a:cubicBezTo>
                    <a:pt x="108214" y="98657"/>
                    <a:pt x="111399" y="107300"/>
                    <a:pt x="110879" y="116399"/>
                  </a:cubicBezTo>
                  <a:lnTo>
                    <a:pt x="110879" y="116399"/>
                  </a:lnTo>
                  <a:close/>
                  <a:moveTo>
                    <a:pt x="173793" y="147594"/>
                  </a:moveTo>
                  <a:cubicBezTo>
                    <a:pt x="135901" y="147594"/>
                    <a:pt x="107824" y="104506"/>
                    <a:pt x="136097" y="64731"/>
                  </a:cubicBezTo>
                  <a:cubicBezTo>
                    <a:pt x="136486" y="64146"/>
                    <a:pt x="137006" y="63626"/>
                    <a:pt x="137526" y="63171"/>
                  </a:cubicBezTo>
                  <a:cubicBezTo>
                    <a:pt x="159039" y="45039"/>
                    <a:pt x="185817" y="45299"/>
                    <a:pt x="204210" y="59727"/>
                  </a:cubicBezTo>
                  <a:cubicBezTo>
                    <a:pt x="204469" y="59922"/>
                    <a:pt x="204665" y="60247"/>
                    <a:pt x="204730" y="60572"/>
                  </a:cubicBezTo>
                  <a:cubicBezTo>
                    <a:pt x="206874" y="70645"/>
                    <a:pt x="197905" y="75130"/>
                    <a:pt x="192121" y="71165"/>
                  </a:cubicBezTo>
                  <a:cubicBezTo>
                    <a:pt x="180032" y="62976"/>
                    <a:pt x="163329" y="63431"/>
                    <a:pt x="149745" y="74739"/>
                  </a:cubicBezTo>
                  <a:cubicBezTo>
                    <a:pt x="149355" y="75064"/>
                    <a:pt x="149030" y="75455"/>
                    <a:pt x="148705" y="75844"/>
                  </a:cubicBezTo>
                  <a:cubicBezTo>
                    <a:pt x="129792" y="102360"/>
                    <a:pt x="148445" y="131152"/>
                    <a:pt x="173793" y="131152"/>
                  </a:cubicBezTo>
                  <a:cubicBezTo>
                    <a:pt x="190301" y="131152"/>
                    <a:pt x="198035" y="119193"/>
                    <a:pt x="200310" y="106520"/>
                  </a:cubicBezTo>
                  <a:lnTo>
                    <a:pt x="181332" y="106520"/>
                  </a:lnTo>
                  <a:cubicBezTo>
                    <a:pt x="180942" y="106520"/>
                    <a:pt x="180617" y="106390"/>
                    <a:pt x="180357" y="106130"/>
                  </a:cubicBezTo>
                  <a:cubicBezTo>
                    <a:pt x="172753" y="98981"/>
                    <a:pt x="177692" y="90142"/>
                    <a:pt x="184712" y="90142"/>
                  </a:cubicBezTo>
                  <a:lnTo>
                    <a:pt x="215714" y="90142"/>
                  </a:lnTo>
                  <a:cubicBezTo>
                    <a:pt x="216428" y="90142"/>
                    <a:pt x="217078" y="90662"/>
                    <a:pt x="217143" y="91442"/>
                  </a:cubicBezTo>
                  <a:cubicBezTo>
                    <a:pt x="220133" y="124068"/>
                    <a:pt x="201415" y="147594"/>
                    <a:pt x="173793" y="147594"/>
                  </a:cubicBezTo>
                  <a:lnTo>
                    <a:pt x="173793" y="14759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78" name="Google Shape;678;p53"/>
            <p:cNvSpPr/>
            <p:nvPr/>
          </p:nvSpPr>
          <p:spPr>
            <a:xfrm>
              <a:off x="9780617" y="2608580"/>
              <a:ext cx="73832" cy="73829"/>
            </a:xfrm>
            <a:custGeom>
              <a:rect b="b" l="l" r="r" t="t"/>
              <a:pathLst>
                <a:path extrusionOk="0" h="73829" w="73832">
                  <a:moveTo>
                    <a:pt x="32692" y="25346"/>
                  </a:moveTo>
                  <a:lnTo>
                    <a:pt x="65384" y="13453"/>
                  </a:lnTo>
                  <a:cubicBezTo>
                    <a:pt x="58624" y="5264"/>
                    <a:pt x="48355" y="0"/>
                    <a:pt x="36917" y="0"/>
                  </a:cubicBezTo>
                  <a:cubicBezTo>
                    <a:pt x="16573" y="0"/>
                    <a:pt x="0" y="16573"/>
                    <a:pt x="0" y="36915"/>
                  </a:cubicBezTo>
                  <a:cubicBezTo>
                    <a:pt x="0" y="57257"/>
                    <a:pt x="16573" y="73829"/>
                    <a:pt x="36917" y="73829"/>
                  </a:cubicBezTo>
                  <a:cubicBezTo>
                    <a:pt x="57260" y="73829"/>
                    <a:pt x="73833" y="57257"/>
                    <a:pt x="73833" y="36915"/>
                  </a:cubicBezTo>
                  <a:cubicBezTo>
                    <a:pt x="73833" y="36785"/>
                    <a:pt x="73833" y="36720"/>
                    <a:pt x="73833" y="36590"/>
                  </a:cubicBezTo>
                  <a:lnTo>
                    <a:pt x="41141" y="48483"/>
                  </a:lnTo>
                  <a:cubicBezTo>
                    <a:pt x="39776" y="49003"/>
                    <a:pt x="38346" y="49198"/>
                    <a:pt x="36917" y="49198"/>
                  </a:cubicBezTo>
                  <a:cubicBezTo>
                    <a:pt x="31912" y="49198"/>
                    <a:pt x="27168" y="46079"/>
                    <a:pt x="25347" y="41074"/>
                  </a:cubicBezTo>
                  <a:cubicBezTo>
                    <a:pt x="23008" y="34770"/>
                    <a:pt x="26322" y="27686"/>
                    <a:pt x="32692" y="25346"/>
                  </a:cubicBezTo>
                  <a:lnTo>
                    <a:pt x="32692" y="2534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79" name="Google Shape;679;p53"/>
            <p:cNvSpPr/>
            <p:nvPr/>
          </p:nvSpPr>
          <p:spPr>
            <a:xfrm>
              <a:off x="9719118" y="2547033"/>
              <a:ext cx="185961" cy="192568"/>
            </a:xfrm>
            <a:custGeom>
              <a:rect b="b" l="l" r="r" t="t"/>
              <a:pathLst>
                <a:path extrusionOk="0" h="192568" w="185961">
                  <a:moveTo>
                    <a:pt x="96270" y="36981"/>
                  </a:moveTo>
                  <a:cubicBezTo>
                    <a:pt x="119278" y="36201"/>
                    <a:pt x="139621" y="48159"/>
                    <a:pt x="150800" y="66291"/>
                  </a:cubicBezTo>
                  <a:lnTo>
                    <a:pt x="185961" y="53488"/>
                  </a:lnTo>
                  <a:cubicBezTo>
                    <a:pt x="169518" y="21642"/>
                    <a:pt x="136241" y="-130"/>
                    <a:pt x="97960" y="1"/>
                  </a:cubicBezTo>
                  <a:cubicBezTo>
                    <a:pt x="44730" y="261"/>
                    <a:pt x="990" y="43350"/>
                    <a:pt x="15" y="96642"/>
                  </a:cubicBezTo>
                  <a:cubicBezTo>
                    <a:pt x="-765" y="141680"/>
                    <a:pt x="28872" y="180090"/>
                    <a:pt x="69688" y="192568"/>
                  </a:cubicBezTo>
                  <a:lnTo>
                    <a:pt x="69688" y="184510"/>
                  </a:lnTo>
                  <a:cubicBezTo>
                    <a:pt x="69688" y="174111"/>
                    <a:pt x="72938" y="164493"/>
                    <a:pt x="78397" y="156564"/>
                  </a:cubicBezTo>
                  <a:cubicBezTo>
                    <a:pt x="53699" y="148049"/>
                    <a:pt x="36086" y="124263"/>
                    <a:pt x="36866" y="96512"/>
                  </a:cubicBezTo>
                  <a:cubicBezTo>
                    <a:pt x="37841" y="64341"/>
                    <a:pt x="64034" y="38086"/>
                    <a:pt x="96270" y="3698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0" name="Google Shape;680;p53"/>
            <p:cNvSpPr/>
            <p:nvPr/>
          </p:nvSpPr>
          <p:spPr>
            <a:xfrm>
              <a:off x="9866604" y="2623723"/>
              <a:ext cx="49329" cy="58751"/>
            </a:xfrm>
            <a:custGeom>
              <a:rect b="b" l="l" r="r" t="t"/>
              <a:pathLst>
                <a:path extrusionOk="0" h="58751" w="49329">
                  <a:moveTo>
                    <a:pt x="42116" y="58752"/>
                  </a:moveTo>
                  <a:cubicBezTo>
                    <a:pt x="46730" y="47379"/>
                    <a:pt x="49330" y="34900"/>
                    <a:pt x="49330" y="21837"/>
                  </a:cubicBezTo>
                  <a:cubicBezTo>
                    <a:pt x="49330" y="14363"/>
                    <a:pt x="48485" y="7019"/>
                    <a:pt x="46860" y="0"/>
                  </a:cubicBezTo>
                  <a:lnTo>
                    <a:pt x="11699" y="12803"/>
                  </a:lnTo>
                  <a:cubicBezTo>
                    <a:pt x="12153" y="15728"/>
                    <a:pt x="12349" y="18783"/>
                    <a:pt x="12349" y="21837"/>
                  </a:cubicBezTo>
                  <a:cubicBezTo>
                    <a:pt x="12349" y="35680"/>
                    <a:pt x="7734" y="48483"/>
                    <a:pt x="0" y="58752"/>
                  </a:cubicBezTo>
                  <a:lnTo>
                    <a:pt x="42116" y="5875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1" name="Google Shape;681;p53"/>
            <p:cNvSpPr/>
            <p:nvPr/>
          </p:nvSpPr>
          <p:spPr>
            <a:xfrm>
              <a:off x="9934847" y="2602601"/>
              <a:ext cx="42570" cy="79873"/>
            </a:xfrm>
            <a:custGeom>
              <a:rect b="b" l="l" r="r" t="t"/>
              <a:pathLst>
                <a:path extrusionOk="0" h="79873" w="42570">
                  <a:moveTo>
                    <a:pt x="5654" y="42959"/>
                  </a:moveTo>
                  <a:cubicBezTo>
                    <a:pt x="5654" y="55827"/>
                    <a:pt x="3639" y="68176"/>
                    <a:pt x="0" y="79874"/>
                  </a:cubicBezTo>
                  <a:lnTo>
                    <a:pt x="38281" y="79874"/>
                  </a:lnTo>
                  <a:cubicBezTo>
                    <a:pt x="41075" y="68045"/>
                    <a:pt x="42571" y="55697"/>
                    <a:pt x="42571" y="42959"/>
                  </a:cubicBezTo>
                  <a:cubicBezTo>
                    <a:pt x="42571" y="28076"/>
                    <a:pt x="40491" y="13648"/>
                    <a:pt x="36721" y="0"/>
                  </a:cubicBezTo>
                  <a:lnTo>
                    <a:pt x="1884" y="12673"/>
                  </a:lnTo>
                  <a:cubicBezTo>
                    <a:pt x="4354" y="22357"/>
                    <a:pt x="5654" y="32495"/>
                    <a:pt x="5654" y="4295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2" name="Google Shape;682;p53"/>
            <p:cNvSpPr/>
            <p:nvPr/>
          </p:nvSpPr>
          <p:spPr>
            <a:xfrm>
              <a:off x="9657614" y="2485583"/>
              <a:ext cx="305569" cy="317254"/>
            </a:xfrm>
            <a:custGeom>
              <a:rect b="b" l="l" r="r" t="t"/>
              <a:pathLst>
                <a:path extrusionOk="0" h="317254" w="305569">
                  <a:moveTo>
                    <a:pt x="36886" y="159912"/>
                  </a:moveTo>
                  <a:cubicBezTo>
                    <a:pt x="36886" y="92062"/>
                    <a:pt x="92066" y="36885"/>
                    <a:pt x="159920" y="36885"/>
                  </a:cubicBezTo>
                  <a:cubicBezTo>
                    <a:pt x="208599" y="36885"/>
                    <a:pt x="250780" y="65350"/>
                    <a:pt x="270733" y="106489"/>
                  </a:cubicBezTo>
                  <a:lnTo>
                    <a:pt x="305570" y="93816"/>
                  </a:lnTo>
                  <a:cubicBezTo>
                    <a:pt x="281067" y="40069"/>
                    <a:pt x="227708" y="2180"/>
                    <a:pt x="165444" y="100"/>
                  </a:cubicBezTo>
                  <a:cubicBezTo>
                    <a:pt x="70423" y="-3150"/>
                    <a:pt x="-4710" y="73474"/>
                    <a:pt x="230" y="168426"/>
                  </a:cubicBezTo>
                  <a:cubicBezTo>
                    <a:pt x="4130" y="243035"/>
                    <a:pt x="59374" y="304191"/>
                    <a:pt x="131192" y="317255"/>
                  </a:cubicBezTo>
                  <a:lnTo>
                    <a:pt x="131192" y="279560"/>
                  </a:lnTo>
                  <a:cubicBezTo>
                    <a:pt x="77182" y="266562"/>
                    <a:pt x="36886" y="217884"/>
                    <a:pt x="36886" y="159912"/>
                  </a:cubicBezTo>
                  <a:lnTo>
                    <a:pt x="36886" y="15991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3" name="Google Shape;683;p53"/>
            <p:cNvSpPr/>
            <p:nvPr/>
          </p:nvSpPr>
          <p:spPr>
            <a:xfrm>
              <a:off x="9963054" y="2515962"/>
              <a:ext cx="114424" cy="101824"/>
            </a:xfrm>
            <a:custGeom>
              <a:rect b="b" l="l" r="r" t="t"/>
              <a:pathLst>
                <a:path extrusionOk="0" h="101824" w="114424">
                  <a:moveTo>
                    <a:pt x="31132" y="78320"/>
                  </a:moveTo>
                  <a:lnTo>
                    <a:pt x="79097" y="100677"/>
                  </a:lnTo>
                  <a:cubicBezTo>
                    <a:pt x="85272" y="103536"/>
                    <a:pt x="92551" y="100872"/>
                    <a:pt x="95476" y="94698"/>
                  </a:cubicBezTo>
                  <a:cubicBezTo>
                    <a:pt x="98335" y="88524"/>
                    <a:pt x="95671" y="81245"/>
                    <a:pt x="89496" y="78320"/>
                  </a:cubicBezTo>
                  <a:lnTo>
                    <a:pt x="63824" y="66362"/>
                  </a:lnTo>
                  <a:lnTo>
                    <a:pt x="106330" y="50894"/>
                  </a:lnTo>
                  <a:cubicBezTo>
                    <a:pt x="112699" y="48554"/>
                    <a:pt x="116013" y="41536"/>
                    <a:pt x="113674" y="35101"/>
                  </a:cubicBezTo>
                  <a:cubicBezTo>
                    <a:pt x="111334" y="28732"/>
                    <a:pt x="104315" y="25418"/>
                    <a:pt x="97881" y="27757"/>
                  </a:cubicBezTo>
                  <a:lnTo>
                    <a:pt x="55375" y="43225"/>
                  </a:lnTo>
                  <a:lnTo>
                    <a:pt x="67334" y="17554"/>
                  </a:lnTo>
                  <a:cubicBezTo>
                    <a:pt x="70193" y="11380"/>
                    <a:pt x="67529" y="4101"/>
                    <a:pt x="61354" y="1176"/>
                  </a:cubicBezTo>
                  <a:cubicBezTo>
                    <a:pt x="55180" y="-1749"/>
                    <a:pt x="47900" y="981"/>
                    <a:pt x="44976" y="7155"/>
                  </a:cubicBezTo>
                  <a:lnTo>
                    <a:pt x="22618" y="55118"/>
                  </a:lnTo>
                  <a:lnTo>
                    <a:pt x="0" y="63372"/>
                  </a:lnTo>
                  <a:cubicBezTo>
                    <a:pt x="3380" y="70781"/>
                    <a:pt x="6240" y="78515"/>
                    <a:pt x="8449" y="86509"/>
                  </a:cubicBezTo>
                  <a:lnTo>
                    <a:pt x="31132" y="7832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684" name="Google Shape;684;p53"/>
          <p:cNvGrpSpPr/>
          <p:nvPr/>
        </p:nvGrpSpPr>
        <p:grpSpPr>
          <a:xfrm>
            <a:off x="8039474" y="1545567"/>
            <a:ext cx="379584" cy="379510"/>
            <a:chOff x="9657520" y="1818877"/>
            <a:chExt cx="419987" cy="419905"/>
          </a:xfrm>
        </p:grpSpPr>
        <p:sp>
          <p:nvSpPr>
            <p:cNvPr id="685" name="Google Shape;685;p53"/>
            <p:cNvSpPr/>
            <p:nvPr/>
          </p:nvSpPr>
          <p:spPr>
            <a:xfrm>
              <a:off x="9851135" y="1899336"/>
              <a:ext cx="30092" cy="37564"/>
            </a:xfrm>
            <a:custGeom>
              <a:rect b="b" l="l" r="r" t="t"/>
              <a:pathLst>
                <a:path extrusionOk="0" h="37564" w="30092">
                  <a:moveTo>
                    <a:pt x="0" y="37565"/>
                  </a:moveTo>
                  <a:lnTo>
                    <a:pt x="30092" y="18782"/>
                  </a:lnTo>
                  <a:lnTo>
                    <a:pt x="0" y="0"/>
                  </a:lnTo>
                  <a:lnTo>
                    <a:pt x="0" y="3756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6" name="Google Shape;686;p53"/>
            <p:cNvSpPr/>
            <p:nvPr/>
          </p:nvSpPr>
          <p:spPr>
            <a:xfrm>
              <a:off x="9657584" y="1818877"/>
              <a:ext cx="419923" cy="198417"/>
            </a:xfrm>
            <a:custGeom>
              <a:rect b="b" l="l" r="r" t="t"/>
              <a:pathLst>
                <a:path extrusionOk="0" h="198417" w="419923">
                  <a:moveTo>
                    <a:pt x="407575" y="0"/>
                  </a:moveTo>
                  <a:lnTo>
                    <a:pt x="12284" y="0"/>
                  </a:lnTo>
                  <a:cubicBezTo>
                    <a:pt x="5460" y="0"/>
                    <a:pt x="0" y="5524"/>
                    <a:pt x="0" y="12283"/>
                  </a:cubicBezTo>
                  <a:lnTo>
                    <a:pt x="0" y="198417"/>
                  </a:lnTo>
                  <a:lnTo>
                    <a:pt x="419923" y="198417"/>
                  </a:lnTo>
                  <a:lnTo>
                    <a:pt x="419923" y="12283"/>
                  </a:lnTo>
                  <a:cubicBezTo>
                    <a:pt x="419923" y="5524"/>
                    <a:pt x="414399" y="0"/>
                    <a:pt x="407575" y="0"/>
                  </a:cubicBezTo>
                  <a:close/>
                  <a:moveTo>
                    <a:pt x="253345" y="109640"/>
                  </a:moveTo>
                  <a:lnTo>
                    <a:pt x="187766" y="150649"/>
                  </a:lnTo>
                  <a:cubicBezTo>
                    <a:pt x="185751" y="151884"/>
                    <a:pt x="183542" y="152533"/>
                    <a:pt x="181267" y="152533"/>
                  </a:cubicBezTo>
                  <a:cubicBezTo>
                    <a:pt x="177952" y="152533"/>
                    <a:pt x="174638" y="151169"/>
                    <a:pt x="172103" y="148504"/>
                  </a:cubicBezTo>
                  <a:cubicBezTo>
                    <a:pt x="169958" y="146229"/>
                    <a:pt x="168918" y="143110"/>
                    <a:pt x="168918" y="139990"/>
                  </a:cubicBezTo>
                  <a:lnTo>
                    <a:pt x="168918" y="58557"/>
                  </a:lnTo>
                  <a:cubicBezTo>
                    <a:pt x="168918" y="55047"/>
                    <a:pt x="170218" y="51668"/>
                    <a:pt x="172818" y="49263"/>
                  </a:cubicBezTo>
                  <a:cubicBezTo>
                    <a:pt x="177043" y="45364"/>
                    <a:pt x="183152" y="44909"/>
                    <a:pt x="187766" y="47833"/>
                  </a:cubicBezTo>
                  <a:lnTo>
                    <a:pt x="253345" y="88843"/>
                  </a:lnTo>
                  <a:cubicBezTo>
                    <a:pt x="256919" y="91117"/>
                    <a:pt x="259129" y="95017"/>
                    <a:pt x="259129" y="99306"/>
                  </a:cubicBezTo>
                  <a:cubicBezTo>
                    <a:pt x="259129" y="103400"/>
                    <a:pt x="256985" y="107365"/>
                    <a:pt x="253345" y="10964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7" name="Google Shape;687;p53"/>
            <p:cNvSpPr/>
            <p:nvPr/>
          </p:nvSpPr>
          <p:spPr>
            <a:xfrm>
              <a:off x="9657520" y="2041991"/>
              <a:ext cx="419922" cy="196791"/>
            </a:xfrm>
            <a:custGeom>
              <a:rect b="b" l="l" r="r" t="t"/>
              <a:pathLst>
                <a:path extrusionOk="0" h="196791" w="419922">
                  <a:moveTo>
                    <a:pt x="12349" y="196792"/>
                  </a:moveTo>
                  <a:lnTo>
                    <a:pt x="407639" y="196792"/>
                  </a:lnTo>
                  <a:cubicBezTo>
                    <a:pt x="414464" y="196792"/>
                    <a:pt x="419923" y="191268"/>
                    <a:pt x="419923" y="184509"/>
                  </a:cubicBezTo>
                  <a:lnTo>
                    <a:pt x="419923" y="0"/>
                  </a:lnTo>
                  <a:lnTo>
                    <a:pt x="0" y="0"/>
                  </a:lnTo>
                  <a:lnTo>
                    <a:pt x="0" y="184509"/>
                  </a:lnTo>
                  <a:cubicBezTo>
                    <a:pt x="65" y="191268"/>
                    <a:pt x="5589" y="196792"/>
                    <a:pt x="12349" y="196792"/>
                  </a:cubicBezTo>
                  <a:close/>
                  <a:moveTo>
                    <a:pt x="261858" y="38539"/>
                  </a:moveTo>
                  <a:cubicBezTo>
                    <a:pt x="273623" y="38539"/>
                    <a:pt x="284996" y="41984"/>
                    <a:pt x="294746" y="48483"/>
                  </a:cubicBezTo>
                  <a:cubicBezTo>
                    <a:pt x="299035" y="51343"/>
                    <a:pt x="300855" y="56932"/>
                    <a:pt x="298580" y="61611"/>
                  </a:cubicBezTo>
                  <a:cubicBezTo>
                    <a:pt x="295785" y="67395"/>
                    <a:pt x="288701" y="69150"/>
                    <a:pt x="283567" y="65705"/>
                  </a:cubicBezTo>
                  <a:cubicBezTo>
                    <a:pt x="276287" y="60766"/>
                    <a:pt x="267643" y="58492"/>
                    <a:pt x="258739" y="59206"/>
                  </a:cubicBezTo>
                  <a:cubicBezTo>
                    <a:pt x="239436" y="60701"/>
                    <a:pt x="224033" y="76429"/>
                    <a:pt x="222928" y="95731"/>
                  </a:cubicBezTo>
                  <a:cubicBezTo>
                    <a:pt x="221628" y="118283"/>
                    <a:pt x="239566" y="137000"/>
                    <a:pt x="261794" y="137000"/>
                  </a:cubicBezTo>
                  <a:cubicBezTo>
                    <a:pt x="281097" y="137000"/>
                    <a:pt x="290326" y="123158"/>
                    <a:pt x="293055" y="108274"/>
                  </a:cubicBezTo>
                  <a:lnTo>
                    <a:pt x="275117" y="108274"/>
                  </a:lnTo>
                  <a:cubicBezTo>
                    <a:pt x="270048" y="108274"/>
                    <a:pt x="265498" y="104700"/>
                    <a:pt x="264718" y="99696"/>
                  </a:cubicBezTo>
                  <a:cubicBezTo>
                    <a:pt x="263679" y="93262"/>
                    <a:pt x="268618" y="87738"/>
                    <a:pt x="274857" y="87738"/>
                  </a:cubicBezTo>
                  <a:lnTo>
                    <a:pt x="304300" y="87738"/>
                  </a:lnTo>
                  <a:cubicBezTo>
                    <a:pt x="309954" y="87738"/>
                    <a:pt x="314569" y="92287"/>
                    <a:pt x="314569" y="97876"/>
                  </a:cubicBezTo>
                  <a:cubicBezTo>
                    <a:pt x="314633" y="132906"/>
                    <a:pt x="292926" y="157407"/>
                    <a:pt x="261858" y="157407"/>
                  </a:cubicBezTo>
                  <a:cubicBezTo>
                    <a:pt x="229102" y="157407"/>
                    <a:pt x="202389" y="130761"/>
                    <a:pt x="202389" y="97941"/>
                  </a:cubicBezTo>
                  <a:cubicBezTo>
                    <a:pt x="202389" y="65121"/>
                    <a:pt x="229102" y="38539"/>
                    <a:pt x="261858" y="38539"/>
                  </a:cubicBezTo>
                  <a:lnTo>
                    <a:pt x="261858" y="38539"/>
                  </a:lnTo>
                  <a:close/>
                  <a:moveTo>
                    <a:pt x="115688" y="107300"/>
                  </a:moveTo>
                  <a:cubicBezTo>
                    <a:pt x="121343" y="107300"/>
                    <a:pt x="125957" y="111914"/>
                    <a:pt x="125957" y="117568"/>
                  </a:cubicBezTo>
                  <a:cubicBezTo>
                    <a:pt x="125957" y="118478"/>
                    <a:pt x="126022" y="119388"/>
                    <a:pt x="126152" y="120298"/>
                  </a:cubicBezTo>
                  <a:cubicBezTo>
                    <a:pt x="127517" y="129982"/>
                    <a:pt x="135967" y="137195"/>
                    <a:pt x="145780" y="136935"/>
                  </a:cubicBezTo>
                  <a:cubicBezTo>
                    <a:pt x="155919" y="136741"/>
                    <a:pt x="164239" y="128682"/>
                    <a:pt x="164759" y="118608"/>
                  </a:cubicBezTo>
                  <a:cubicBezTo>
                    <a:pt x="165018" y="113214"/>
                    <a:pt x="163134" y="108145"/>
                    <a:pt x="159429" y="104245"/>
                  </a:cubicBezTo>
                  <a:cubicBezTo>
                    <a:pt x="155724" y="100346"/>
                    <a:pt x="150720" y="98201"/>
                    <a:pt x="145391" y="98201"/>
                  </a:cubicBezTo>
                  <a:cubicBezTo>
                    <a:pt x="137721" y="98201"/>
                    <a:pt x="134601" y="99371"/>
                    <a:pt x="130702" y="101125"/>
                  </a:cubicBezTo>
                  <a:cubicBezTo>
                    <a:pt x="130247" y="101321"/>
                    <a:pt x="129987" y="101450"/>
                    <a:pt x="129922" y="101515"/>
                  </a:cubicBezTo>
                  <a:cubicBezTo>
                    <a:pt x="125762" y="103660"/>
                    <a:pt x="120628" y="102750"/>
                    <a:pt x="117443" y="99046"/>
                  </a:cubicBezTo>
                  <a:cubicBezTo>
                    <a:pt x="115428" y="96706"/>
                    <a:pt x="114714" y="93522"/>
                    <a:pt x="115169" y="90532"/>
                  </a:cubicBezTo>
                  <a:lnTo>
                    <a:pt x="122318" y="47183"/>
                  </a:lnTo>
                  <a:cubicBezTo>
                    <a:pt x="123163" y="42244"/>
                    <a:pt x="127387" y="38604"/>
                    <a:pt x="132457" y="38604"/>
                  </a:cubicBezTo>
                  <a:lnTo>
                    <a:pt x="168593" y="38604"/>
                  </a:lnTo>
                  <a:cubicBezTo>
                    <a:pt x="173663" y="38604"/>
                    <a:pt x="178212" y="42179"/>
                    <a:pt x="178992" y="47183"/>
                  </a:cubicBezTo>
                  <a:cubicBezTo>
                    <a:pt x="180032" y="53617"/>
                    <a:pt x="175092" y="59142"/>
                    <a:pt x="168853" y="59142"/>
                  </a:cubicBezTo>
                  <a:lnTo>
                    <a:pt x="141101" y="59142"/>
                  </a:lnTo>
                  <a:lnTo>
                    <a:pt x="137981" y="78119"/>
                  </a:lnTo>
                  <a:cubicBezTo>
                    <a:pt x="140191" y="77924"/>
                    <a:pt x="142661" y="77794"/>
                    <a:pt x="145391" y="77794"/>
                  </a:cubicBezTo>
                  <a:cubicBezTo>
                    <a:pt x="156244" y="77794"/>
                    <a:pt x="166838" y="82343"/>
                    <a:pt x="174313" y="90207"/>
                  </a:cubicBezTo>
                  <a:cubicBezTo>
                    <a:pt x="181916" y="98201"/>
                    <a:pt x="185816" y="108729"/>
                    <a:pt x="185231" y="119778"/>
                  </a:cubicBezTo>
                  <a:cubicBezTo>
                    <a:pt x="184126" y="140510"/>
                    <a:pt x="167033" y="157148"/>
                    <a:pt x="146235" y="157538"/>
                  </a:cubicBezTo>
                  <a:cubicBezTo>
                    <a:pt x="145975" y="157538"/>
                    <a:pt x="145716" y="157538"/>
                    <a:pt x="145391" y="157538"/>
                  </a:cubicBezTo>
                  <a:cubicBezTo>
                    <a:pt x="125568" y="157538"/>
                    <a:pt x="108604" y="142915"/>
                    <a:pt x="105874" y="123222"/>
                  </a:cubicBezTo>
                  <a:cubicBezTo>
                    <a:pt x="105614" y="121403"/>
                    <a:pt x="105484" y="119518"/>
                    <a:pt x="105484" y="117698"/>
                  </a:cubicBezTo>
                  <a:cubicBezTo>
                    <a:pt x="105484" y="111849"/>
                    <a:pt x="110034" y="107300"/>
                    <a:pt x="115688" y="107300"/>
                  </a:cubicBezTo>
                  <a:lnTo>
                    <a:pt x="115688" y="1073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688" name="Google Shape;688;p53"/>
          <p:cNvGrpSpPr/>
          <p:nvPr/>
        </p:nvGrpSpPr>
        <p:grpSpPr>
          <a:xfrm>
            <a:off x="8039532" y="3958199"/>
            <a:ext cx="379526" cy="379511"/>
            <a:chOff x="9657584" y="4488308"/>
            <a:chExt cx="419923" cy="419906"/>
          </a:xfrm>
        </p:grpSpPr>
        <p:sp>
          <p:nvSpPr>
            <p:cNvPr id="689" name="Google Shape;689;p53"/>
            <p:cNvSpPr/>
            <p:nvPr/>
          </p:nvSpPr>
          <p:spPr>
            <a:xfrm>
              <a:off x="9657584" y="4859016"/>
              <a:ext cx="419923" cy="49198"/>
            </a:xfrm>
            <a:custGeom>
              <a:rect b="b" l="l" r="r" t="t"/>
              <a:pathLst>
                <a:path extrusionOk="0" h="49198" w="419923">
                  <a:moveTo>
                    <a:pt x="0" y="0"/>
                  </a:moveTo>
                  <a:lnTo>
                    <a:pt x="0" y="4094"/>
                  </a:lnTo>
                  <a:cubicBezTo>
                    <a:pt x="0" y="28986"/>
                    <a:pt x="20213" y="49198"/>
                    <a:pt x="45106" y="49198"/>
                  </a:cubicBezTo>
                  <a:lnTo>
                    <a:pt x="374818" y="49198"/>
                  </a:lnTo>
                  <a:cubicBezTo>
                    <a:pt x="399710" y="49198"/>
                    <a:pt x="419923" y="28986"/>
                    <a:pt x="419923" y="4094"/>
                  </a:cubicBezTo>
                  <a:lnTo>
                    <a:pt x="419923"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0" name="Google Shape;690;p53"/>
            <p:cNvSpPr/>
            <p:nvPr/>
          </p:nvSpPr>
          <p:spPr>
            <a:xfrm>
              <a:off x="9660444" y="4760620"/>
              <a:ext cx="414333" cy="73829"/>
            </a:xfrm>
            <a:custGeom>
              <a:rect b="b" l="l" r="r" t="t"/>
              <a:pathLst>
                <a:path extrusionOk="0" h="73829" w="414333">
                  <a:moveTo>
                    <a:pt x="395225" y="0"/>
                  </a:moveTo>
                  <a:lnTo>
                    <a:pt x="19043" y="0"/>
                  </a:lnTo>
                  <a:lnTo>
                    <a:pt x="0" y="73830"/>
                  </a:lnTo>
                  <a:lnTo>
                    <a:pt x="414334" y="73830"/>
                  </a:lnTo>
                  <a:lnTo>
                    <a:pt x="395225" y="0"/>
                  </a:lnTo>
                  <a:close/>
                  <a:moveTo>
                    <a:pt x="84101" y="49198"/>
                  </a:moveTo>
                  <a:lnTo>
                    <a:pt x="68048" y="49198"/>
                  </a:lnTo>
                  <a:cubicBezTo>
                    <a:pt x="61744" y="49198"/>
                    <a:pt x="56219" y="44584"/>
                    <a:pt x="55504" y="38280"/>
                  </a:cubicBezTo>
                  <a:cubicBezTo>
                    <a:pt x="54659" y="30871"/>
                    <a:pt x="60444" y="24566"/>
                    <a:pt x="67723" y="24566"/>
                  </a:cubicBezTo>
                  <a:lnTo>
                    <a:pt x="83776" y="24566"/>
                  </a:lnTo>
                  <a:cubicBezTo>
                    <a:pt x="90081" y="24566"/>
                    <a:pt x="95605" y="29181"/>
                    <a:pt x="96320" y="35485"/>
                  </a:cubicBezTo>
                  <a:cubicBezTo>
                    <a:pt x="97100" y="42894"/>
                    <a:pt x="91316" y="49198"/>
                    <a:pt x="84101" y="49198"/>
                  </a:cubicBezTo>
                  <a:close/>
                  <a:moveTo>
                    <a:pt x="141491" y="49198"/>
                  </a:moveTo>
                  <a:lnTo>
                    <a:pt x="125437" y="49198"/>
                  </a:lnTo>
                  <a:cubicBezTo>
                    <a:pt x="119133" y="49198"/>
                    <a:pt x="113609" y="44584"/>
                    <a:pt x="112894" y="38280"/>
                  </a:cubicBezTo>
                  <a:cubicBezTo>
                    <a:pt x="112048" y="30871"/>
                    <a:pt x="117833" y="24566"/>
                    <a:pt x="125112" y="24566"/>
                  </a:cubicBezTo>
                  <a:lnTo>
                    <a:pt x="141166" y="24566"/>
                  </a:lnTo>
                  <a:cubicBezTo>
                    <a:pt x="147470" y="24566"/>
                    <a:pt x="152994" y="29181"/>
                    <a:pt x="153710" y="35485"/>
                  </a:cubicBezTo>
                  <a:cubicBezTo>
                    <a:pt x="154554" y="42894"/>
                    <a:pt x="148770" y="49198"/>
                    <a:pt x="141491" y="49198"/>
                  </a:cubicBezTo>
                  <a:close/>
                  <a:moveTo>
                    <a:pt x="231702" y="49198"/>
                  </a:moveTo>
                  <a:lnTo>
                    <a:pt x="182827" y="49198"/>
                  </a:lnTo>
                  <a:cubicBezTo>
                    <a:pt x="176522" y="49198"/>
                    <a:pt x="170998" y="44584"/>
                    <a:pt x="170283" y="38280"/>
                  </a:cubicBezTo>
                  <a:cubicBezTo>
                    <a:pt x="169438" y="30871"/>
                    <a:pt x="175222" y="24566"/>
                    <a:pt x="182502" y="24566"/>
                  </a:cubicBezTo>
                  <a:lnTo>
                    <a:pt x="231377" y="24566"/>
                  </a:lnTo>
                  <a:cubicBezTo>
                    <a:pt x="237681" y="24566"/>
                    <a:pt x="243206" y="29181"/>
                    <a:pt x="243920" y="35485"/>
                  </a:cubicBezTo>
                  <a:cubicBezTo>
                    <a:pt x="244765" y="42894"/>
                    <a:pt x="238981" y="49198"/>
                    <a:pt x="231702" y="49198"/>
                  </a:cubicBezTo>
                  <a:close/>
                  <a:moveTo>
                    <a:pt x="289091" y="49198"/>
                  </a:moveTo>
                  <a:lnTo>
                    <a:pt x="273037" y="49198"/>
                  </a:lnTo>
                  <a:cubicBezTo>
                    <a:pt x="266733" y="49198"/>
                    <a:pt x="261208" y="44584"/>
                    <a:pt x="260494" y="38280"/>
                  </a:cubicBezTo>
                  <a:cubicBezTo>
                    <a:pt x="259649" y="30871"/>
                    <a:pt x="265433" y="24566"/>
                    <a:pt x="272712" y="24566"/>
                  </a:cubicBezTo>
                  <a:lnTo>
                    <a:pt x="288766" y="24566"/>
                  </a:lnTo>
                  <a:cubicBezTo>
                    <a:pt x="295070" y="24566"/>
                    <a:pt x="300595" y="29181"/>
                    <a:pt x="301310" y="35485"/>
                  </a:cubicBezTo>
                  <a:cubicBezTo>
                    <a:pt x="302154" y="42894"/>
                    <a:pt x="296370" y="49198"/>
                    <a:pt x="289091" y="49198"/>
                  </a:cubicBezTo>
                  <a:close/>
                  <a:moveTo>
                    <a:pt x="346545" y="49198"/>
                  </a:moveTo>
                  <a:lnTo>
                    <a:pt x="330492" y="49198"/>
                  </a:lnTo>
                  <a:cubicBezTo>
                    <a:pt x="324187" y="49198"/>
                    <a:pt x="318663" y="44584"/>
                    <a:pt x="317948" y="38280"/>
                  </a:cubicBezTo>
                  <a:cubicBezTo>
                    <a:pt x="317103" y="30871"/>
                    <a:pt x="322888" y="24566"/>
                    <a:pt x="330167" y="24566"/>
                  </a:cubicBezTo>
                  <a:lnTo>
                    <a:pt x="346220" y="24566"/>
                  </a:lnTo>
                  <a:cubicBezTo>
                    <a:pt x="352524" y="24566"/>
                    <a:pt x="358049" y="29181"/>
                    <a:pt x="358764" y="35485"/>
                  </a:cubicBezTo>
                  <a:cubicBezTo>
                    <a:pt x="359544" y="42894"/>
                    <a:pt x="353759" y="49198"/>
                    <a:pt x="346545" y="491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1" name="Google Shape;691;p53"/>
            <p:cNvSpPr/>
            <p:nvPr/>
          </p:nvSpPr>
          <p:spPr>
            <a:xfrm>
              <a:off x="9682997" y="4488308"/>
              <a:ext cx="369032" cy="247680"/>
            </a:xfrm>
            <a:custGeom>
              <a:rect b="b" l="l" r="r" t="t"/>
              <a:pathLst>
                <a:path extrusionOk="0" h="247680" w="369032">
                  <a:moveTo>
                    <a:pt x="323927" y="0"/>
                  </a:moveTo>
                  <a:lnTo>
                    <a:pt x="45105" y="0"/>
                  </a:lnTo>
                  <a:cubicBezTo>
                    <a:pt x="20213" y="0"/>
                    <a:pt x="0" y="20213"/>
                    <a:pt x="0" y="45104"/>
                  </a:cubicBezTo>
                  <a:lnTo>
                    <a:pt x="0" y="247680"/>
                  </a:lnTo>
                  <a:lnTo>
                    <a:pt x="369033" y="247680"/>
                  </a:lnTo>
                  <a:lnTo>
                    <a:pt x="369033" y="45104"/>
                  </a:lnTo>
                  <a:cubicBezTo>
                    <a:pt x="369033" y="20213"/>
                    <a:pt x="348885" y="0"/>
                    <a:pt x="323927" y="0"/>
                  </a:cubicBezTo>
                  <a:close/>
                  <a:moveTo>
                    <a:pt x="184516" y="209855"/>
                  </a:moveTo>
                  <a:cubicBezTo>
                    <a:pt x="177692" y="209855"/>
                    <a:pt x="172233" y="204331"/>
                    <a:pt x="172233" y="197572"/>
                  </a:cubicBezTo>
                  <a:cubicBezTo>
                    <a:pt x="172233" y="190813"/>
                    <a:pt x="177757" y="185289"/>
                    <a:pt x="184516" y="185289"/>
                  </a:cubicBezTo>
                  <a:cubicBezTo>
                    <a:pt x="191276" y="185289"/>
                    <a:pt x="196800" y="190813"/>
                    <a:pt x="196800" y="197572"/>
                  </a:cubicBezTo>
                  <a:cubicBezTo>
                    <a:pt x="196800" y="204331"/>
                    <a:pt x="191340" y="209855"/>
                    <a:pt x="184516" y="209855"/>
                  </a:cubicBezTo>
                  <a:close/>
                  <a:moveTo>
                    <a:pt x="228062" y="171446"/>
                  </a:moveTo>
                  <a:cubicBezTo>
                    <a:pt x="225657" y="173850"/>
                    <a:pt x="222537" y="175020"/>
                    <a:pt x="219353" y="175020"/>
                  </a:cubicBezTo>
                  <a:cubicBezTo>
                    <a:pt x="216233" y="175020"/>
                    <a:pt x="213049" y="173850"/>
                    <a:pt x="210644" y="171446"/>
                  </a:cubicBezTo>
                  <a:cubicBezTo>
                    <a:pt x="196280" y="157083"/>
                    <a:pt x="172817" y="157083"/>
                    <a:pt x="158454" y="171446"/>
                  </a:cubicBezTo>
                  <a:cubicBezTo>
                    <a:pt x="153644" y="176255"/>
                    <a:pt x="145845" y="176255"/>
                    <a:pt x="141036" y="171446"/>
                  </a:cubicBezTo>
                  <a:cubicBezTo>
                    <a:pt x="136226" y="166637"/>
                    <a:pt x="136226" y="158838"/>
                    <a:pt x="141036" y="154028"/>
                  </a:cubicBezTo>
                  <a:cubicBezTo>
                    <a:pt x="165018" y="130047"/>
                    <a:pt x="204014" y="130047"/>
                    <a:pt x="227997" y="154028"/>
                  </a:cubicBezTo>
                  <a:cubicBezTo>
                    <a:pt x="232872" y="158902"/>
                    <a:pt x="232872" y="166637"/>
                    <a:pt x="228062" y="171446"/>
                  </a:cubicBezTo>
                  <a:lnTo>
                    <a:pt x="228062" y="171446"/>
                  </a:lnTo>
                  <a:close/>
                  <a:moveTo>
                    <a:pt x="262833" y="136675"/>
                  </a:moveTo>
                  <a:cubicBezTo>
                    <a:pt x="260428" y="139080"/>
                    <a:pt x="257309" y="140250"/>
                    <a:pt x="254125" y="140250"/>
                  </a:cubicBezTo>
                  <a:cubicBezTo>
                    <a:pt x="251004" y="140250"/>
                    <a:pt x="247820" y="139080"/>
                    <a:pt x="245415" y="136675"/>
                  </a:cubicBezTo>
                  <a:cubicBezTo>
                    <a:pt x="211813" y="103076"/>
                    <a:pt x="157219" y="103076"/>
                    <a:pt x="123617" y="136675"/>
                  </a:cubicBezTo>
                  <a:cubicBezTo>
                    <a:pt x="118808" y="141485"/>
                    <a:pt x="111009" y="141485"/>
                    <a:pt x="106199" y="136675"/>
                  </a:cubicBezTo>
                  <a:cubicBezTo>
                    <a:pt x="101390" y="131867"/>
                    <a:pt x="101390" y="124068"/>
                    <a:pt x="106199" y="119258"/>
                  </a:cubicBezTo>
                  <a:cubicBezTo>
                    <a:pt x="149355" y="76105"/>
                    <a:pt x="219613" y="76105"/>
                    <a:pt x="262769" y="119258"/>
                  </a:cubicBezTo>
                  <a:cubicBezTo>
                    <a:pt x="267643" y="124068"/>
                    <a:pt x="267643" y="131867"/>
                    <a:pt x="262833" y="136675"/>
                  </a:cubicBezTo>
                  <a:lnTo>
                    <a:pt x="262833" y="136675"/>
                  </a:lnTo>
                  <a:close/>
                  <a:moveTo>
                    <a:pt x="297605" y="101905"/>
                  </a:moveTo>
                  <a:cubicBezTo>
                    <a:pt x="295200" y="104310"/>
                    <a:pt x="292080" y="105480"/>
                    <a:pt x="288896" y="105480"/>
                  </a:cubicBezTo>
                  <a:cubicBezTo>
                    <a:pt x="285711" y="105480"/>
                    <a:pt x="282592" y="104310"/>
                    <a:pt x="280187" y="101905"/>
                  </a:cubicBezTo>
                  <a:cubicBezTo>
                    <a:pt x="254644" y="76364"/>
                    <a:pt x="220718" y="62326"/>
                    <a:pt x="184516" y="62326"/>
                  </a:cubicBezTo>
                  <a:cubicBezTo>
                    <a:pt x="148315" y="62326"/>
                    <a:pt x="114323" y="76364"/>
                    <a:pt x="88846" y="101905"/>
                  </a:cubicBezTo>
                  <a:cubicBezTo>
                    <a:pt x="84036" y="106715"/>
                    <a:pt x="76237" y="106715"/>
                    <a:pt x="71427" y="101905"/>
                  </a:cubicBezTo>
                  <a:cubicBezTo>
                    <a:pt x="66618" y="97096"/>
                    <a:pt x="66618" y="89298"/>
                    <a:pt x="71427" y="84488"/>
                  </a:cubicBezTo>
                  <a:cubicBezTo>
                    <a:pt x="101585" y="54333"/>
                    <a:pt x="141751" y="37695"/>
                    <a:pt x="184516" y="37695"/>
                  </a:cubicBezTo>
                  <a:cubicBezTo>
                    <a:pt x="227282" y="37695"/>
                    <a:pt x="267448" y="54333"/>
                    <a:pt x="297605" y="84488"/>
                  </a:cubicBezTo>
                  <a:cubicBezTo>
                    <a:pt x="302415" y="89298"/>
                    <a:pt x="302415" y="97096"/>
                    <a:pt x="297605" y="10190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692" name="Google Shape;692;p53"/>
          <p:cNvGrpSpPr/>
          <p:nvPr/>
        </p:nvGrpSpPr>
        <p:grpSpPr>
          <a:xfrm>
            <a:off x="8039503" y="3351135"/>
            <a:ext cx="379556" cy="379480"/>
            <a:chOff x="9657552" y="3816629"/>
            <a:chExt cx="419956" cy="419872"/>
          </a:xfrm>
        </p:grpSpPr>
        <p:sp>
          <p:nvSpPr>
            <p:cNvPr id="693" name="Google Shape;693;p53"/>
            <p:cNvSpPr/>
            <p:nvPr/>
          </p:nvSpPr>
          <p:spPr>
            <a:xfrm>
              <a:off x="9657552" y="4088712"/>
              <a:ext cx="147794" cy="147789"/>
            </a:xfrm>
            <a:custGeom>
              <a:rect b="b" l="l" r="r" t="t"/>
              <a:pathLst>
                <a:path extrusionOk="0" h="147789" w="147794">
                  <a:moveTo>
                    <a:pt x="109416" y="3607"/>
                  </a:moveTo>
                  <a:cubicBezTo>
                    <a:pt x="104607" y="-1202"/>
                    <a:pt x="96808" y="-1202"/>
                    <a:pt x="91998" y="3607"/>
                  </a:cubicBezTo>
                  <a:lnTo>
                    <a:pt x="10822" y="84781"/>
                  </a:lnTo>
                  <a:cubicBezTo>
                    <a:pt x="-3607" y="99208"/>
                    <a:pt x="-3607" y="122540"/>
                    <a:pt x="10822" y="136968"/>
                  </a:cubicBezTo>
                  <a:cubicBezTo>
                    <a:pt x="25250" y="151396"/>
                    <a:pt x="48582" y="151396"/>
                    <a:pt x="63011" y="136968"/>
                  </a:cubicBezTo>
                  <a:lnTo>
                    <a:pt x="144188" y="55795"/>
                  </a:lnTo>
                  <a:cubicBezTo>
                    <a:pt x="148997" y="50986"/>
                    <a:pt x="148997" y="43187"/>
                    <a:pt x="144188" y="38377"/>
                  </a:cubicBezTo>
                  <a:lnTo>
                    <a:pt x="109416" y="360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4" name="Google Shape;694;p53"/>
            <p:cNvSpPr/>
            <p:nvPr/>
          </p:nvSpPr>
          <p:spPr>
            <a:xfrm>
              <a:off x="9784322" y="4046241"/>
              <a:ext cx="63498" cy="63496"/>
            </a:xfrm>
            <a:custGeom>
              <a:rect b="b" l="l" r="r" t="t"/>
              <a:pathLst>
                <a:path extrusionOk="0" h="63496" w="63498">
                  <a:moveTo>
                    <a:pt x="28727" y="0"/>
                  </a:moveTo>
                  <a:lnTo>
                    <a:pt x="0" y="28726"/>
                  </a:lnTo>
                  <a:lnTo>
                    <a:pt x="0" y="28726"/>
                  </a:lnTo>
                  <a:lnTo>
                    <a:pt x="34772" y="63496"/>
                  </a:lnTo>
                  <a:lnTo>
                    <a:pt x="63499" y="34770"/>
                  </a:lnTo>
                  <a:cubicBezTo>
                    <a:pt x="50240" y="25021"/>
                    <a:pt x="38476" y="13323"/>
                    <a:pt x="28727" y="0"/>
                  </a:cubicBezTo>
                  <a:lnTo>
                    <a:pt x="28727"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5" name="Google Shape;695;p53"/>
            <p:cNvSpPr/>
            <p:nvPr/>
          </p:nvSpPr>
          <p:spPr>
            <a:xfrm>
              <a:off x="9806875" y="3816629"/>
              <a:ext cx="270633" cy="270621"/>
            </a:xfrm>
            <a:custGeom>
              <a:rect b="b" l="l" r="r" t="t"/>
              <a:pathLst>
                <a:path extrusionOk="0" h="270621" w="270633">
                  <a:moveTo>
                    <a:pt x="135317" y="0"/>
                  </a:moveTo>
                  <a:cubicBezTo>
                    <a:pt x="60704" y="0"/>
                    <a:pt x="0" y="60702"/>
                    <a:pt x="0" y="135311"/>
                  </a:cubicBezTo>
                  <a:cubicBezTo>
                    <a:pt x="0" y="209920"/>
                    <a:pt x="60704" y="270622"/>
                    <a:pt x="135317" y="270622"/>
                  </a:cubicBezTo>
                  <a:cubicBezTo>
                    <a:pt x="209929" y="270622"/>
                    <a:pt x="270633" y="209920"/>
                    <a:pt x="270633" y="135311"/>
                  </a:cubicBezTo>
                  <a:cubicBezTo>
                    <a:pt x="270633" y="60702"/>
                    <a:pt x="209929" y="0"/>
                    <a:pt x="135317" y="0"/>
                  </a:cubicBezTo>
                  <a:close/>
                  <a:moveTo>
                    <a:pt x="114908" y="153444"/>
                  </a:moveTo>
                  <a:cubicBezTo>
                    <a:pt x="113999" y="170601"/>
                    <a:pt x="99895" y="184249"/>
                    <a:pt x="82737" y="184574"/>
                  </a:cubicBezTo>
                  <a:cubicBezTo>
                    <a:pt x="82542" y="184574"/>
                    <a:pt x="82282" y="184574"/>
                    <a:pt x="82087" y="184574"/>
                  </a:cubicBezTo>
                  <a:cubicBezTo>
                    <a:pt x="65708" y="184574"/>
                    <a:pt x="51735" y="172486"/>
                    <a:pt x="49525" y="156238"/>
                  </a:cubicBezTo>
                  <a:cubicBezTo>
                    <a:pt x="49135" y="153638"/>
                    <a:pt x="49135" y="150909"/>
                    <a:pt x="49395" y="148309"/>
                  </a:cubicBezTo>
                  <a:cubicBezTo>
                    <a:pt x="49460" y="147659"/>
                    <a:pt x="49785" y="147074"/>
                    <a:pt x="50240" y="146620"/>
                  </a:cubicBezTo>
                  <a:cubicBezTo>
                    <a:pt x="57259" y="139925"/>
                    <a:pt x="65579" y="144799"/>
                    <a:pt x="65579" y="151623"/>
                  </a:cubicBezTo>
                  <a:cubicBezTo>
                    <a:pt x="65579" y="152403"/>
                    <a:pt x="65643" y="153183"/>
                    <a:pt x="65708" y="153963"/>
                  </a:cubicBezTo>
                  <a:cubicBezTo>
                    <a:pt x="66879" y="162217"/>
                    <a:pt x="74028" y="168326"/>
                    <a:pt x="82412" y="168131"/>
                  </a:cubicBezTo>
                  <a:cubicBezTo>
                    <a:pt x="90991" y="167936"/>
                    <a:pt x="98075" y="161112"/>
                    <a:pt x="98530" y="152533"/>
                  </a:cubicBezTo>
                  <a:cubicBezTo>
                    <a:pt x="98790" y="147984"/>
                    <a:pt x="97165" y="143630"/>
                    <a:pt x="94046" y="140315"/>
                  </a:cubicBezTo>
                  <a:cubicBezTo>
                    <a:pt x="90926" y="137000"/>
                    <a:pt x="86636" y="135181"/>
                    <a:pt x="82087" y="135181"/>
                  </a:cubicBezTo>
                  <a:cubicBezTo>
                    <a:pt x="75653" y="135181"/>
                    <a:pt x="72988" y="136156"/>
                    <a:pt x="69673" y="137650"/>
                  </a:cubicBezTo>
                  <a:cubicBezTo>
                    <a:pt x="69283" y="137846"/>
                    <a:pt x="69088" y="137911"/>
                    <a:pt x="69023" y="137975"/>
                  </a:cubicBezTo>
                  <a:cubicBezTo>
                    <a:pt x="66293" y="139405"/>
                    <a:pt x="62914" y="139080"/>
                    <a:pt x="60444" y="137261"/>
                  </a:cubicBezTo>
                  <a:cubicBezTo>
                    <a:pt x="57974" y="135441"/>
                    <a:pt x="56674" y="132386"/>
                    <a:pt x="57194" y="129332"/>
                  </a:cubicBezTo>
                  <a:lnTo>
                    <a:pt x="63174" y="93067"/>
                  </a:lnTo>
                  <a:cubicBezTo>
                    <a:pt x="63824" y="89103"/>
                    <a:pt x="67268" y="86178"/>
                    <a:pt x="71233" y="86178"/>
                  </a:cubicBezTo>
                  <a:lnTo>
                    <a:pt x="104445" y="86178"/>
                  </a:lnTo>
                  <a:cubicBezTo>
                    <a:pt x="105159" y="86178"/>
                    <a:pt x="105875" y="86503"/>
                    <a:pt x="106394" y="87023"/>
                  </a:cubicBezTo>
                  <a:cubicBezTo>
                    <a:pt x="113349" y="94107"/>
                    <a:pt x="108474" y="102621"/>
                    <a:pt x="101585" y="102621"/>
                  </a:cubicBezTo>
                  <a:lnTo>
                    <a:pt x="78187" y="102621"/>
                  </a:lnTo>
                  <a:lnTo>
                    <a:pt x="75457" y="119128"/>
                  </a:lnTo>
                  <a:cubicBezTo>
                    <a:pt x="78837" y="118738"/>
                    <a:pt x="82931" y="118674"/>
                    <a:pt x="88131" y="118998"/>
                  </a:cubicBezTo>
                  <a:cubicBezTo>
                    <a:pt x="88911" y="119063"/>
                    <a:pt x="90211" y="119258"/>
                    <a:pt x="90926" y="119518"/>
                  </a:cubicBezTo>
                  <a:cubicBezTo>
                    <a:pt x="106850" y="125107"/>
                    <a:pt x="115688" y="138691"/>
                    <a:pt x="114908" y="153444"/>
                  </a:cubicBezTo>
                  <a:lnTo>
                    <a:pt x="114908" y="153444"/>
                  </a:lnTo>
                  <a:close/>
                  <a:moveTo>
                    <a:pt x="177822" y="184574"/>
                  </a:moveTo>
                  <a:cubicBezTo>
                    <a:pt x="139931" y="184574"/>
                    <a:pt x="111854" y="141485"/>
                    <a:pt x="140126" y="101646"/>
                  </a:cubicBezTo>
                  <a:cubicBezTo>
                    <a:pt x="140516" y="101061"/>
                    <a:pt x="141036" y="100541"/>
                    <a:pt x="141556" y="100086"/>
                  </a:cubicBezTo>
                  <a:cubicBezTo>
                    <a:pt x="163134" y="81954"/>
                    <a:pt x="189846" y="82213"/>
                    <a:pt x="208239" y="96706"/>
                  </a:cubicBezTo>
                  <a:cubicBezTo>
                    <a:pt x="208499" y="96902"/>
                    <a:pt x="208694" y="97227"/>
                    <a:pt x="208759" y="97552"/>
                  </a:cubicBezTo>
                  <a:cubicBezTo>
                    <a:pt x="210904" y="107625"/>
                    <a:pt x="201935" y="112109"/>
                    <a:pt x="196150" y="108145"/>
                  </a:cubicBezTo>
                  <a:cubicBezTo>
                    <a:pt x="184062" y="99956"/>
                    <a:pt x="167423" y="100411"/>
                    <a:pt x="153774" y="111719"/>
                  </a:cubicBezTo>
                  <a:cubicBezTo>
                    <a:pt x="153385" y="112044"/>
                    <a:pt x="153060" y="112434"/>
                    <a:pt x="152735" y="112824"/>
                  </a:cubicBezTo>
                  <a:cubicBezTo>
                    <a:pt x="133756" y="139340"/>
                    <a:pt x="152474" y="168196"/>
                    <a:pt x="177757" y="168196"/>
                  </a:cubicBezTo>
                  <a:cubicBezTo>
                    <a:pt x="194266" y="168196"/>
                    <a:pt x="202000" y="156238"/>
                    <a:pt x="204274" y="143565"/>
                  </a:cubicBezTo>
                  <a:lnTo>
                    <a:pt x="185296" y="143565"/>
                  </a:lnTo>
                  <a:cubicBezTo>
                    <a:pt x="184907" y="143565"/>
                    <a:pt x="184582" y="143435"/>
                    <a:pt x="184321" y="143175"/>
                  </a:cubicBezTo>
                  <a:cubicBezTo>
                    <a:pt x="176718" y="136026"/>
                    <a:pt x="181657" y="127187"/>
                    <a:pt x="188676" y="127187"/>
                  </a:cubicBezTo>
                  <a:lnTo>
                    <a:pt x="219678" y="127187"/>
                  </a:lnTo>
                  <a:cubicBezTo>
                    <a:pt x="220393" y="127187"/>
                    <a:pt x="221043" y="127707"/>
                    <a:pt x="221108" y="128487"/>
                  </a:cubicBezTo>
                  <a:cubicBezTo>
                    <a:pt x="224163" y="161047"/>
                    <a:pt x="205444" y="184574"/>
                    <a:pt x="177822" y="184574"/>
                  </a:cubicBezTo>
                  <a:lnTo>
                    <a:pt x="177822" y="18457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696" name="Google Shape;696;p53"/>
          <p:cNvGrpSpPr/>
          <p:nvPr/>
        </p:nvGrpSpPr>
        <p:grpSpPr>
          <a:xfrm>
            <a:off x="7223031" y="3958199"/>
            <a:ext cx="379584" cy="379510"/>
            <a:chOff x="8754175" y="4488308"/>
            <a:chExt cx="419987" cy="419905"/>
          </a:xfrm>
        </p:grpSpPr>
        <p:sp>
          <p:nvSpPr>
            <p:cNvPr id="697" name="Google Shape;697;p53"/>
            <p:cNvSpPr/>
            <p:nvPr/>
          </p:nvSpPr>
          <p:spPr>
            <a:xfrm>
              <a:off x="8754175" y="4607046"/>
              <a:ext cx="419923" cy="301167"/>
            </a:xfrm>
            <a:custGeom>
              <a:rect b="b" l="l" r="r" t="t"/>
              <a:pathLst>
                <a:path extrusionOk="0" h="301167" w="419923">
                  <a:moveTo>
                    <a:pt x="12349" y="301168"/>
                  </a:moveTo>
                  <a:lnTo>
                    <a:pt x="407639" y="301168"/>
                  </a:lnTo>
                  <a:cubicBezTo>
                    <a:pt x="414464" y="301168"/>
                    <a:pt x="419923" y="295643"/>
                    <a:pt x="419923" y="288884"/>
                  </a:cubicBezTo>
                  <a:lnTo>
                    <a:pt x="419923" y="0"/>
                  </a:lnTo>
                  <a:lnTo>
                    <a:pt x="0" y="209920"/>
                  </a:lnTo>
                  <a:lnTo>
                    <a:pt x="0" y="288819"/>
                  </a:lnTo>
                  <a:cubicBezTo>
                    <a:pt x="65" y="295643"/>
                    <a:pt x="5524" y="301168"/>
                    <a:pt x="12349" y="301168"/>
                  </a:cubicBezTo>
                  <a:close/>
                  <a:moveTo>
                    <a:pt x="323343" y="137975"/>
                  </a:moveTo>
                  <a:cubicBezTo>
                    <a:pt x="335107" y="137975"/>
                    <a:pt x="346481" y="141420"/>
                    <a:pt x="356230" y="147919"/>
                  </a:cubicBezTo>
                  <a:cubicBezTo>
                    <a:pt x="360519" y="150779"/>
                    <a:pt x="362339" y="156368"/>
                    <a:pt x="360129" y="161047"/>
                  </a:cubicBezTo>
                  <a:cubicBezTo>
                    <a:pt x="357334" y="166831"/>
                    <a:pt x="350250" y="168586"/>
                    <a:pt x="345115" y="165141"/>
                  </a:cubicBezTo>
                  <a:cubicBezTo>
                    <a:pt x="337836" y="160202"/>
                    <a:pt x="329192" y="157928"/>
                    <a:pt x="320288" y="158642"/>
                  </a:cubicBezTo>
                  <a:cubicBezTo>
                    <a:pt x="300985" y="160138"/>
                    <a:pt x="285582" y="175865"/>
                    <a:pt x="284477" y="195167"/>
                  </a:cubicBezTo>
                  <a:cubicBezTo>
                    <a:pt x="283177" y="217719"/>
                    <a:pt x="301115" y="236436"/>
                    <a:pt x="323343" y="236436"/>
                  </a:cubicBezTo>
                  <a:cubicBezTo>
                    <a:pt x="342646" y="236436"/>
                    <a:pt x="351875" y="222593"/>
                    <a:pt x="354605" y="207710"/>
                  </a:cubicBezTo>
                  <a:lnTo>
                    <a:pt x="336666" y="207710"/>
                  </a:lnTo>
                  <a:cubicBezTo>
                    <a:pt x="331597" y="207710"/>
                    <a:pt x="327047" y="204136"/>
                    <a:pt x="326267" y="199132"/>
                  </a:cubicBezTo>
                  <a:cubicBezTo>
                    <a:pt x="325228" y="192698"/>
                    <a:pt x="330167" y="187173"/>
                    <a:pt x="336407" y="187173"/>
                  </a:cubicBezTo>
                  <a:lnTo>
                    <a:pt x="365849" y="187173"/>
                  </a:lnTo>
                  <a:cubicBezTo>
                    <a:pt x="371503" y="187173"/>
                    <a:pt x="376118" y="191723"/>
                    <a:pt x="376118" y="197312"/>
                  </a:cubicBezTo>
                  <a:cubicBezTo>
                    <a:pt x="376182" y="232342"/>
                    <a:pt x="354475" y="256844"/>
                    <a:pt x="323408" y="256844"/>
                  </a:cubicBezTo>
                  <a:cubicBezTo>
                    <a:pt x="290651" y="256844"/>
                    <a:pt x="263939" y="230197"/>
                    <a:pt x="263939" y="197377"/>
                  </a:cubicBezTo>
                  <a:cubicBezTo>
                    <a:pt x="263874" y="164622"/>
                    <a:pt x="290586" y="137975"/>
                    <a:pt x="323343" y="137975"/>
                  </a:cubicBezTo>
                  <a:lnTo>
                    <a:pt x="323343" y="137975"/>
                  </a:lnTo>
                  <a:close/>
                  <a:moveTo>
                    <a:pt x="177173" y="206735"/>
                  </a:moveTo>
                  <a:cubicBezTo>
                    <a:pt x="182827" y="206735"/>
                    <a:pt x="187442" y="211350"/>
                    <a:pt x="187442" y="217004"/>
                  </a:cubicBezTo>
                  <a:cubicBezTo>
                    <a:pt x="187442" y="217914"/>
                    <a:pt x="187506" y="218824"/>
                    <a:pt x="187636" y="219734"/>
                  </a:cubicBezTo>
                  <a:cubicBezTo>
                    <a:pt x="189001" y="229417"/>
                    <a:pt x="197450" y="236631"/>
                    <a:pt x="207265" y="236372"/>
                  </a:cubicBezTo>
                  <a:cubicBezTo>
                    <a:pt x="217403" y="236177"/>
                    <a:pt x="225722" y="228118"/>
                    <a:pt x="226243" y="218044"/>
                  </a:cubicBezTo>
                  <a:cubicBezTo>
                    <a:pt x="226502" y="212650"/>
                    <a:pt x="224618" y="207581"/>
                    <a:pt x="220913" y="203681"/>
                  </a:cubicBezTo>
                  <a:cubicBezTo>
                    <a:pt x="217208" y="199782"/>
                    <a:pt x="212204" y="197637"/>
                    <a:pt x="206874" y="197637"/>
                  </a:cubicBezTo>
                  <a:cubicBezTo>
                    <a:pt x="199205" y="197637"/>
                    <a:pt x="196086" y="198807"/>
                    <a:pt x="192186" y="200561"/>
                  </a:cubicBezTo>
                  <a:cubicBezTo>
                    <a:pt x="191731" y="200757"/>
                    <a:pt x="191471" y="200886"/>
                    <a:pt x="191406" y="200952"/>
                  </a:cubicBezTo>
                  <a:cubicBezTo>
                    <a:pt x="187247" y="203096"/>
                    <a:pt x="182112" y="202186"/>
                    <a:pt x="178927" y="198482"/>
                  </a:cubicBezTo>
                  <a:cubicBezTo>
                    <a:pt x="176912" y="196142"/>
                    <a:pt x="176198" y="192958"/>
                    <a:pt x="176652" y="189968"/>
                  </a:cubicBezTo>
                  <a:lnTo>
                    <a:pt x="183801" y="146619"/>
                  </a:lnTo>
                  <a:cubicBezTo>
                    <a:pt x="184647" y="141680"/>
                    <a:pt x="188871" y="138041"/>
                    <a:pt x="193941" y="138041"/>
                  </a:cubicBezTo>
                  <a:lnTo>
                    <a:pt x="230077" y="138041"/>
                  </a:lnTo>
                  <a:cubicBezTo>
                    <a:pt x="235146" y="138041"/>
                    <a:pt x="239696" y="141615"/>
                    <a:pt x="240476" y="146619"/>
                  </a:cubicBezTo>
                  <a:cubicBezTo>
                    <a:pt x="241516" y="153053"/>
                    <a:pt x="236576" y="158577"/>
                    <a:pt x="230337" y="158577"/>
                  </a:cubicBezTo>
                  <a:lnTo>
                    <a:pt x="202585" y="158577"/>
                  </a:lnTo>
                  <a:lnTo>
                    <a:pt x="199465" y="177555"/>
                  </a:lnTo>
                  <a:cubicBezTo>
                    <a:pt x="201675" y="177360"/>
                    <a:pt x="204145" y="177230"/>
                    <a:pt x="206874" y="177230"/>
                  </a:cubicBezTo>
                  <a:cubicBezTo>
                    <a:pt x="217728" y="177230"/>
                    <a:pt x="228322" y="181779"/>
                    <a:pt x="235796" y="189643"/>
                  </a:cubicBezTo>
                  <a:cubicBezTo>
                    <a:pt x="243401" y="197637"/>
                    <a:pt x="247300" y="208165"/>
                    <a:pt x="246716" y="219214"/>
                  </a:cubicBezTo>
                  <a:cubicBezTo>
                    <a:pt x="245611" y="239946"/>
                    <a:pt x="228518" y="256583"/>
                    <a:pt x="207720" y="256974"/>
                  </a:cubicBezTo>
                  <a:cubicBezTo>
                    <a:pt x="207459" y="256974"/>
                    <a:pt x="207199" y="256974"/>
                    <a:pt x="206874" y="256974"/>
                  </a:cubicBezTo>
                  <a:cubicBezTo>
                    <a:pt x="187051" y="256974"/>
                    <a:pt x="170088" y="242351"/>
                    <a:pt x="167358" y="222658"/>
                  </a:cubicBezTo>
                  <a:cubicBezTo>
                    <a:pt x="167099" y="220839"/>
                    <a:pt x="166969" y="218954"/>
                    <a:pt x="166969" y="217134"/>
                  </a:cubicBezTo>
                  <a:cubicBezTo>
                    <a:pt x="166969" y="211350"/>
                    <a:pt x="171518" y="206735"/>
                    <a:pt x="177173" y="206735"/>
                  </a:cubicBezTo>
                  <a:lnTo>
                    <a:pt x="177173" y="20673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8" name="Google Shape;698;p53"/>
            <p:cNvSpPr/>
            <p:nvPr/>
          </p:nvSpPr>
          <p:spPr>
            <a:xfrm>
              <a:off x="8825798" y="4563373"/>
              <a:ext cx="21772" cy="38149"/>
            </a:xfrm>
            <a:custGeom>
              <a:rect b="b" l="l" r="r" t="t"/>
              <a:pathLst>
                <a:path extrusionOk="0" h="38149" w="21772">
                  <a:moveTo>
                    <a:pt x="0" y="38150"/>
                  </a:moveTo>
                  <a:lnTo>
                    <a:pt x="21643" y="38150"/>
                  </a:lnTo>
                  <a:cubicBezTo>
                    <a:pt x="21708" y="23722"/>
                    <a:pt x="21773" y="9749"/>
                    <a:pt x="21773" y="0"/>
                  </a:cubicBezTo>
                  <a:cubicBezTo>
                    <a:pt x="16184" y="9359"/>
                    <a:pt x="8189" y="23462"/>
                    <a:pt x="0" y="3815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9" name="Google Shape;699;p53"/>
            <p:cNvSpPr/>
            <p:nvPr/>
          </p:nvSpPr>
          <p:spPr>
            <a:xfrm>
              <a:off x="8754240" y="4488308"/>
              <a:ext cx="419922" cy="301167"/>
            </a:xfrm>
            <a:custGeom>
              <a:rect b="b" l="l" r="r" t="t"/>
              <a:pathLst>
                <a:path extrusionOk="0" h="301167" w="419922">
                  <a:moveTo>
                    <a:pt x="407574" y="0"/>
                  </a:moveTo>
                  <a:lnTo>
                    <a:pt x="12283" y="0"/>
                  </a:lnTo>
                  <a:cubicBezTo>
                    <a:pt x="5459" y="0"/>
                    <a:pt x="0" y="5524"/>
                    <a:pt x="0" y="12284"/>
                  </a:cubicBezTo>
                  <a:lnTo>
                    <a:pt x="0" y="301168"/>
                  </a:lnTo>
                  <a:lnTo>
                    <a:pt x="419923" y="91247"/>
                  </a:lnTo>
                  <a:lnTo>
                    <a:pt x="419923" y="12348"/>
                  </a:lnTo>
                  <a:cubicBezTo>
                    <a:pt x="419858" y="5524"/>
                    <a:pt x="414398" y="0"/>
                    <a:pt x="407574" y="0"/>
                  </a:cubicBezTo>
                  <a:close/>
                  <a:moveTo>
                    <a:pt x="115948" y="133686"/>
                  </a:moveTo>
                  <a:lnTo>
                    <a:pt x="113414" y="133686"/>
                  </a:lnTo>
                  <a:cubicBezTo>
                    <a:pt x="113348" y="142070"/>
                    <a:pt x="113284" y="148894"/>
                    <a:pt x="113284" y="152339"/>
                  </a:cubicBezTo>
                  <a:cubicBezTo>
                    <a:pt x="113218" y="157928"/>
                    <a:pt x="108734" y="162412"/>
                    <a:pt x="103144" y="162412"/>
                  </a:cubicBezTo>
                  <a:lnTo>
                    <a:pt x="103144" y="162412"/>
                  </a:lnTo>
                  <a:cubicBezTo>
                    <a:pt x="97490" y="162412"/>
                    <a:pt x="92941" y="157797"/>
                    <a:pt x="93005" y="152209"/>
                  </a:cubicBezTo>
                  <a:cubicBezTo>
                    <a:pt x="93070" y="146554"/>
                    <a:pt x="93136" y="140250"/>
                    <a:pt x="93136" y="133751"/>
                  </a:cubicBezTo>
                  <a:lnTo>
                    <a:pt x="52840" y="133751"/>
                  </a:lnTo>
                  <a:cubicBezTo>
                    <a:pt x="52190" y="133751"/>
                    <a:pt x="51540" y="133621"/>
                    <a:pt x="50890" y="133361"/>
                  </a:cubicBezTo>
                  <a:cubicBezTo>
                    <a:pt x="44196" y="130697"/>
                    <a:pt x="42246" y="123743"/>
                    <a:pt x="45105" y="118543"/>
                  </a:cubicBezTo>
                  <a:cubicBezTo>
                    <a:pt x="50630" y="108535"/>
                    <a:pt x="78577" y="58102"/>
                    <a:pt x="84231" y="51083"/>
                  </a:cubicBezTo>
                  <a:cubicBezTo>
                    <a:pt x="89171" y="45038"/>
                    <a:pt x="95865" y="42569"/>
                    <a:pt x="102105" y="44519"/>
                  </a:cubicBezTo>
                  <a:cubicBezTo>
                    <a:pt x="108409" y="46468"/>
                    <a:pt x="112893" y="52578"/>
                    <a:pt x="113543" y="60116"/>
                  </a:cubicBezTo>
                  <a:cubicBezTo>
                    <a:pt x="113868" y="63626"/>
                    <a:pt x="113739" y="89428"/>
                    <a:pt x="113609" y="113279"/>
                  </a:cubicBezTo>
                  <a:lnTo>
                    <a:pt x="118743" y="113279"/>
                  </a:lnTo>
                  <a:cubicBezTo>
                    <a:pt x="120173" y="113279"/>
                    <a:pt x="121603" y="113929"/>
                    <a:pt x="122513" y="114969"/>
                  </a:cubicBezTo>
                  <a:cubicBezTo>
                    <a:pt x="130377" y="123613"/>
                    <a:pt x="124332" y="133686"/>
                    <a:pt x="115948" y="133686"/>
                  </a:cubicBezTo>
                  <a:lnTo>
                    <a:pt x="115948" y="133686"/>
                  </a:lnTo>
                  <a:close/>
                  <a:moveTo>
                    <a:pt x="200245" y="162412"/>
                  </a:moveTo>
                  <a:cubicBezTo>
                    <a:pt x="154424" y="162412"/>
                    <a:pt x="120563" y="110354"/>
                    <a:pt x="154685" y="62326"/>
                  </a:cubicBezTo>
                  <a:cubicBezTo>
                    <a:pt x="155204" y="61611"/>
                    <a:pt x="155789" y="60961"/>
                    <a:pt x="156504" y="60377"/>
                  </a:cubicBezTo>
                  <a:cubicBezTo>
                    <a:pt x="182566" y="38475"/>
                    <a:pt x="214933" y="38800"/>
                    <a:pt x="237161" y="56347"/>
                  </a:cubicBezTo>
                  <a:cubicBezTo>
                    <a:pt x="237486" y="56607"/>
                    <a:pt x="237746" y="56997"/>
                    <a:pt x="237811" y="57452"/>
                  </a:cubicBezTo>
                  <a:cubicBezTo>
                    <a:pt x="240476" y="69995"/>
                    <a:pt x="229232" y="75584"/>
                    <a:pt x="222018" y="70710"/>
                  </a:cubicBezTo>
                  <a:cubicBezTo>
                    <a:pt x="207654" y="61027"/>
                    <a:pt x="187896" y="61482"/>
                    <a:pt x="171712" y="74934"/>
                  </a:cubicBezTo>
                  <a:cubicBezTo>
                    <a:pt x="171258" y="75325"/>
                    <a:pt x="170868" y="75780"/>
                    <a:pt x="170478" y="76234"/>
                  </a:cubicBezTo>
                  <a:cubicBezTo>
                    <a:pt x="147925" y="107755"/>
                    <a:pt x="170153" y="141940"/>
                    <a:pt x="200245" y="141940"/>
                  </a:cubicBezTo>
                  <a:cubicBezTo>
                    <a:pt x="219548" y="141940"/>
                    <a:pt x="228777" y="128097"/>
                    <a:pt x="231506" y="113214"/>
                  </a:cubicBezTo>
                  <a:lnTo>
                    <a:pt x="209084" y="113214"/>
                  </a:lnTo>
                  <a:cubicBezTo>
                    <a:pt x="208629" y="113214"/>
                    <a:pt x="208174" y="113019"/>
                    <a:pt x="207784" y="112694"/>
                  </a:cubicBezTo>
                  <a:cubicBezTo>
                    <a:pt x="198230" y="103726"/>
                    <a:pt x="204469" y="92677"/>
                    <a:pt x="213243" y="92677"/>
                  </a:cubicBezTo>
                  <a:lnTo>
                    <a:pt x="250679" y="92677"/>
                  </a:lnTo>
                  <a:cubicBezTo>
                    <a:pt x="251590" y="92677"/>
                    <a:pt x="252370" y="93392"/>
                    <a:pt x="252500" y="94302"/>
                  </a:cubicBezTo>
                  <a:cubicBezTo>
                    <a:pt x="256399" y="133881"/>
                    <a:pt x="233781" y="162412"/>
                    <a:pt x="200245" y="162412"/>
                  </a:cubicBezTo>
                  <a:lnTo>
                    <a:pt x="200245" y="16241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700" name="Google Shape;700;p53"/>
          <p:cNvGrpSpPr/>
          <p:nvPr/>
        </p:nvGrpSpPr>
        <p:grpSpPr>
          <a:xfrm>
            <a:off x="7223808" y="3351077"/>
            <a:ext cx="378011" cy="379569"/>
            <a:chOff x="8755035" y="3816564"/>
            <a:chExt cx="418246" cy="419970"/>
          </a:xfrm>
        </p:grpSpPr>
        <p:sp>
          <p:nvSpPr>
            <p:cNvPr id="701" name="Google Shape;701;p53"/>
            <p:cNvSpPr/>
            <p:nvPr/>
          </p:nvSpPr>
          <p:spPr>
            <a:xfrm>
              <a:off x="8882309" y="3816564"/>
              <a:ext cx="163783" cy="53390"/>
            </a:xfrm>
            <a:custGeom>
              <a:rect b="b" l="l" r="r" t="t"/>
              <a:pathLst>
                <a:path extrusionOk="0" h="53390" w="163783">
                  <a:moveTo>
                    <a:pt x="20961" y="49783"/>
                  </a:moveTo>
                  <a:cubicBezTo>
                    <a:pt x="54562" y="16183"/>
                    <a:pt x="109157" y="16183"/>
                    <a:pt x="142758" y="49783"/>
                  </a:cubicBezTo>
                  <a:cubicBezTo>
                    <a:pt x="145163" y="52188"/>
                    <a:pt x="148283" y="53357"/>
                    <a:pt x="151468" y="53357"/>
                  </a:cubicBezTo>
                  <a:cubicBezTo>
                    <a:pt x="154652" y="53357"/>
                    <a:pt x="157772" y="52188"/>
                    <a:pt x="160177" y="49783"/>
                  </a:cubicBezTo>
                  <a:cubicBezTo>
                    <a:pt x="164986" y="44974"/>
                    <a:pt x="164986" y="37175"/>
                    <a:pt x="160177" y="32366"/>
                  </a:cubicBezTo>
                  <a:cubicBezTo>
                    <a:pt x="117021" y="-10789"/>
                    <a:pt x="46763" y="-10789"/>
                    <a:pt x="3607" y="32366"/>
                  </a:cubicBezTo>
                  <a:cubicBezTo>
                    <a:pt x="-1202" y="37175"/>
                    <a:pt x="-1202" y="44974"/>
                    <a:pt x="3607" y="49783"/>
                  </a:cubicBezTo>
                  <a:cubicBezTo>
                    <a:pt x="8352" y="54593"/>
                    <a:pt x="16151" y="54593"/>
                    <a:pt x="20961" y="49783"/>
                  </a:cubicBezTo>
                  <a:lnTo>
                    <a:pt x="20961" y="4978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2" name="Google Shape;702;p53"/>
            <p:cNvSpPr/>
            <p:nvPr/>
          </p:nvSpPr>
          <p:spPr>
            <a:xfrm>
              <a:off x="8917081" y="3865778"/>
              <a:ext cx="94175" cy="39010"/>
            </a:xfrm>
            <a:custGeom>
              <a:rect b="b" l="l" r="r" t="t"/>
              <a:pathLst>
                <a:path extrusionOk="0" h="39010" w="94175">
                  <a:moveTo>
                    <a:pt x="81860" y="38978"/>
                  </a:moveTo>
                  <a:cubicBezTo>
                    <a:pt x="84979" y="38978"/>
                    <a:pt x="88164" y="37808"/>
                    <a:pt x="90569" y="35404"/>
                  </a:cubicBezTo>
                  <a:cubicBezTo>
                    <a:pt x="95378" y="30594"/>
                    <a:pt x="95378" y="22795"/>
                    <a:pt x="90569" y="17986"/>
                  </a:cubicBezTo>
                  <a:cubicBezTo>
                    <a:pt x="66586" y="-5995"/>
                    <a:pt x="27590" y="-5995"/>
                    <a:pt x="3607" y="17986"/>
                  </a:cubicBezTo>
                  <a:cubicBezTo>
                    <a:pt x="-1202" y="22795"/>
                    <a:pt x="-1202" y="30594"/>
                    <a:pt x="3607" y="35404"/>
                  </a:cubicBezTo>
                  <a:cubicBezTo>
                    <a:pt x="8417" y="40213"/>
                    <a:pt x="16216" y="40213"/>
                    <a:pt x="21025" y="35404"/>
                  </a:cubicBezTo>
                  <a:cubicBezTo>
                    <a:pt x="35389" y="21041"/>
                    <a:pt x="58852" y="21041"/>
                    <a:pt x="73215" y="35404"/>
                  </a:cubicBezTo>
                  <a:cubicBezTo>
                    <a:pt x="75555" y="37808"/>
                    <a:pt x="78740" y="38978"/>
                    <a:pt x="81860" y="38978"/>
                  </a:cubicBezTo>
                  <a:lnTo>
                    <a:pt x="81860" y="3897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3" name="Google Shape;703;p53"/>
            <p:cNvSpPr/>
            <p:nvPr/>
          </p:nvSpPr>
          <p:spPr>
            <a:xfrm>
              <a:off x="8951885" y="3914960"/>
              <a:ext cx="24567" cy="24566"/>
            </a:xfrm>
            <a:custGeom>
              <a:rect b="b" l="l" r="r" t="t"/>
              <a:pathLst>
                <a:path extrusionOk="0" h="24566" w="24567">
                  <a:moveTo>
                    <a:pt x="24567" y="12283"/>
                  </a:moveTo>
                  <a:cubicBezTo>
                    <a:pt x="24567" y="19067"/>
                    <a:pt x="19068" y="24567"/>
                    <a:pt x="12283" y="24567"/>
                  </a:cubicBezTo>
                  <a:cubicBezTo>
                    <a:pt x="5499" y="24567"/>
                    <a:pt x="-1" y="19067"/>
                    <a:pt x="-1" y="12283"/>
                  </a:cubicBezTo>
                  <a:cubicBezTo>
                    <a:pt x="-1" y="5499"/>
                    <a:pt x="5499" y="0"/>
                    <a:pt x="12283" y="0"/>
                  </a:cubicBezTo>
                  <a:cubicBezTo>
                    <a:pt x="19068" y="0"/>
                    <a:pt x="24567" y="5499"/>
                    <a:pt x="24567" y="122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4" name="Google Shape;704;p53"/>
            <p:cNvSpPr/>
            <p:nvPr/>
          </p:nvSpPr>
          <p:spPr>
            <a:xfrm>
              <a:off x="8755035" y="3949535"/>
              <a:ext cx="418246" cy="286999"/>
            </a:xfrm>
            <a:custGeom>
              <a:rect b="b" l="l" r="r" t="t"/>
              <a:pathLst>
                <a:path extrusionOk="0" h="286999" w="418246">
                  <a:moveTo>
                    <a:pt x="343671" y="115553"/>
                  </a:moveTo>
                  <a:cubicBezTo>
                    <a:pt x="338016" y="73505"/>
                    <a:pt x="301879" y="41010"/>
                    <a:pt x="258334" y="41010"/>
                  </a:cubicBezTo>
                  <a:cubicBezTo>
                    <a:pt x="254434" y="41010"/>
                    <a:pt x="250470" y="41269"/>
                    <a:pt x="246505" y="41854"/>
                  </a:cubicBezTo>
                  <a:cubicBezTo>
                    <a:pt x="229087" y="15793"/>
                    <a:pt x="199840" y="0"/>
                    <a:pt x="168123" y="0"/>
                  </a:cubicBezTo>
                  <a:cubicBezTo>
                    <a:pt x="116128" y="0"/>
                    <a:pt x="73818" y="42309"/>
                    <a:pt x="73818" y="94302"/>
                  </a:cubicBezTo>
                  <a:cubicBezTo>
                    <a:pt x="73818" y="96447"/>
                    <a:pt x="73882" y="98526"/>
                    <a:pt x="74012" y="100671"/>
                  </a:cubicBezTo>
                  <a:cubicBezTo>
                    <a:pt x="55359" y="104765"/>
                    <a:pt x="38396" y="114384"/>
                    <a:pt x="25203" y="128552"/>
                  </a:cubicBezTo>
                  <a:cubicBezTo>
                    <a:pt x="-2940" y="158838"/>
                    <a:pt x="-9179" y="204981"/>
                    <a:pt x="14999" y="245275"/>
                  </a:cubicBezTo>
                  <a:cubicBezTo>
                    <a:pt x="28842" y="268347"/>
                    <a:pt x="62509" y="287000"/>
                    <a:pt x="89416" y="287000"/>
                  </a:cubicBezTo>
                  <a:lnTo>
                    <a:pt x="336846" y="287000"/>
                  </a:lnTo>
                  <a:cubicBezTo>
                    <a:pt x="367458" y="287000"/>
                    <a:pt x="395535" y="269517"/>
                    <a:pt x="408664" y="241831"/>
                  </a:cubicBezTo>
                  <a:cubicBezTo>
                    <a:pt x="437066" y="181974"/>
                    <a:pt x="398460" y="122898"/>
                    <a:pt x="343671" y="115553"/>
                  </a:cubicBezTo>
                  <a:close/>
                  <a:moveTo>
                    <a:pt x="187556" y="197572"/>
                  </a:moveTo>
                  <a:cubicBezTo>
                    <a:pt x="186451" y="218304"/>
                    <a:pt x="169358" y="234942"/>
                    <a:pt x="148560" y="235332"/>
                  </a:cubicBezTo>
                  <a:cubicBezTo>
                    <a:pt x="148300" y="235332"/>
                    <a:pt x="148040" y="235332"/>
                    <a:pt x="147715" y="235332"/>
                  </a:cubicBezTo>
                  <a:cubicBezTo>
                    <a:pt x="127892" y="235332"/>
                    <a:pt x="110929" y="220709"/>
                    <a:pt x="108199" y="201016"/>
                  </a:cubicBezTo>
                  <a:cubicBezTo>
                    <a:pt x="107939" y="199327"/>
                    <a:pt x="107809" y="197637"/>
                    <a:pt x="107809" y="195947"/>
                  </a:cubicBezTo>
                  <a:cubicBezTo>
                    <a:pt x="107744" y="190683"/>
                    <a:pt x="111448" y="186004"/>
                    <a:pt x="116583" y="185289"/>
                  </a:cubicBezTo>
                  <a:cubicBezTo>
                    <a:pt x="122888" y="184444"/>
                    <a:pt x="128282" y="189318"/>
                    <a:pt x="128282" y="195427"/>
                  </a:cubicBezTo>
                  <a:cubicBezTo>
                    <a:pt x="128282" y="196338"/>
                    <a:pt x="128347" y="197247"/>
                    <a:pt x="128477" y="198157"/>
                  </a:cubicBezTo>
                  <a:cubicBezTo>
                    <a:pt x="129842" y="207840"/>
                    <a:pt x="138291" y="215055"/>
                    <a:pt x="148105" y="214795"/>
                  </a:cubicBezTo>
                  <a:cubicBezTo>
                    <a:pt x="158244" y="214600"/>
                    <a:pt x="166563" y="206541"/>
                    <a:pt x="167083" y="196467"/>
                  </a:cubicBezTo>
                  <a:cubicBezTo>
                    <a:pt x="167343" y="191073"/>
                    <a:pt x="165458" y="186004"/>
                    <a:pt x="161754" y="182104"/>
                  </a:cubicBezTo>
                  <a:cubicBezTo>
                    <a:pt x="158049" y="178205"/>
                    <a:pt x="153044" y="176060"/>
                    <a:pt x="147715" y="176060"/>
                  </a:cubicBezTo>
                  <a:cubicBezTo>
                    <a:pt x="140046" y="176060"/>
                    <a:pt x="136926" y="177230"/>
                    <a:pt x="133026" y="178985"/>
                  </a:cubicBezTo>
                  <a:cubicBezTo>
                    <a:pt x="132571" y="179180"/>
                    <a:pt x="132312" y="179310"/>
                    <a:pt x="132246" y="179375"/>
                  </a:cubicBezTo>
                  <a:cubicBezTo>
                    <a:pt x="128087" y="181519"/>
                    <a:pt x="122952" y="180610"/>
                    <a:pt x="119768" y="176905"/>
                  </a:cubicBezTo>
                  <a:cubicBezTo>
                    <a:pt x="117753" y="174566"/>
                    <a:pt x="117038" y="171381"/>
                    <a:pt x="117558" y="168391"/>
                  </a:cubicBezTo>
                  <a:lnTo>
                    <a:pt x="124707" y="125043"/>
                  </a:lnTo>
                  <a:cubicBezTo>
                    <a:pt x="125552" y="120103"/>
                    <a:pt x="129777" y="116464"/>
                    <a:pt x="134846" y="116464"/>
                  </a:cubicBezTo>
                  <a:lnTo>
                    <a:pt x="170983" y="116464"/>
                  </a:lnTo>
                  <a:cubicBezTo>
                    <a:pt x="176052" y="116464"/>
                    <a:pt x="180602" y="120038"/>
                    <a:pt x="181382" y="125043"/>
                  </a:cubicBezTo>
                  <a:cubicBezTo>
                    <a:pt x="182422" y="131476"/>
                    <a:pt x="177482" y="137000"/>
                    <a:pt x="171243" y="137000"/>
                  </a:cubicBezTo>
                  <a:lnTo>
                    <a:pt x="143491" y="137000"/>
                  </a:lnTo>
                  <a:lnTo>
                    <a:pt x="140371" y="155978"/>
                  </a:lnTo>
                  <a:cubicBezTo>
                    <a:pt x="142581" y="155783"/>
                    <a:pt x="145050" y="155653"/>
                    <a:pt x="147780" y="155653"/>
                  </a:cubicBezTo>
                  <a:cubicBezTo>
                    <a:pt x="158634" y="155653"/>
                    <a:pt x="169228" y="160202"/>
                    <a:pt x="176702" y="168067"/>
                  </a:cubicBezTo>
                  <a:cubicBezTo>
                    <a:pt x="184307" y="175995"/>
                    <a:pt x="188141" y="186524"/>
                    <a:pt x="187556" y="197572"/>
                  </a:cubicBezTo>
                  <a:lnTo>
                    <a:pt x="187556" y="197572"/>
                  </a:lnTo>
                  <a:close/>
                  <a:moveTo>
                    <a:pt x="264249" y="235332"/>
                  </a:moveTo>
                  <a:cubicBezTo>
                    <a:pt x="218428" y="235332"/>
                    <a:pt x="184566" y="183274"/>
                    <a:pt x="218688" y="135181"/>
                  </a:cubicBezTo>
                  <a:cubicBezTo>
                    <a:pt x="219208" y="134466"/>
                    <a:pt x="219793" y="133816"/>
                    <a:pt x="220508" y="133231"/>
                  </a:cubicBezTo>
                  <a:cubicBezTo>
                    <a:pt x="246570" y="111329"/>
                    <a:pt x="278937" y="111654"/>
                    <a:pt x="301165" y="129267"/>
                  </a:cubicBezTo>
                  <a:cubicBezTo>
                    <a:pt x="301490" y="129526"/>
                    <a:pt x="301750" y="129917"/>
                    <a:pt x="301815" y="130372"/>
                  </a:cubicBezTo>
                  <a:cubicBezTo>
                    <a:pt x="304479" y="142915"/>
                    <a:pt x="293235" y="148504"/>
                    <a:pt x="286021" y="143630"/>
                  </a:cubicBezTo>
                  <a:cubicBezTo>
                    <a:pt x="271657" y="133946"/>
                    <a:pt x="251900" y="134401"/>
                    <a:pt x="235716" y="147854"/>
                  </a:cubicBezTo>
                  <a:cubicBezTo>
                    <a:pt x="235261" y="148244"/>
                    <a:pt x="234871" y="148699"/>
                    <a:pt x="234482" y="149154"/>
                  </a:cubicBezTo>
                  <a:cubicBezTo>
                    <a:pt x="211994" y="180674"/>
                    <a:pt x="234221" y="214860"/>
                    <a:pt x="264249" y="214860"/>
                  </a:cubicBezTo>
                  <a:cubicBezTo>
                    <a:pt x="283552" y="214860"/>
                    <a:pt x="292780" y="201016"/>
                    <a:pt x="295510" y="186134"/>
                  </a:cubicBezTo>
                  <a:lnTo>
                    <a:pt x="273087" y="186134"/>
                  </a:lnTo>
                  <a:cubicBezTo>
                    <a:pt x="272632" y="186134"/>
                    <a:pt x="272178" y="185939"/>
                    <a:pt x="271788" y="185614"/>
                  </a:cubicBezTo>
                  <a:cubicBezTo>
                    <a:pt x="262233" y="176645"/>
                    <a:pt x="268473" y="165596"/>
                    <a:pt x="277247" y="165596"/>
                  </a:cubicBezTo>
                  <a:lnTo>
                    <a:pt x="314683" y="165596"/>
                  </a:lnTo>
                  <a:cubicBezTo>
                    <a:pt x="315593" y="165596"/>
                    <a:pt x="316374" y="166312"/>
                    <a:pt x="316503" y="167221"/>
                  </a:cubicBezTo>
                  <a:cubicBezTo>
                    <a:pt x="320403" y="206801"/>
                    <a:pt x="297785" y="235332"/>
                    <a:pt x="264249" y="235332"/>
                  </a:cubicBezTo>
                  <a:lnTo>
                    <a:pt x="264249" y="23533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705" name="Google Shape;705;p53"/>
          <p:cNvGrpSpPr/>
          <p:nvPr/>
        </p:nvGrpSpPr>
        <p:grpSpPr>
          <a:xfrm>
            <a:off x="8039474" y="2754526"/>
            <a:ext cx="379643" cy="379511"/>
            <a:chOff x="9657520" y="3156517"/>
            <a:chExt cx="420052" cy="419906"/>
          </a:xfrm>
        </p:grpSpPr>
        <p:sp>
          <p:nvSpPr>
            <p:cNvPr id="706" name="Google Shape;706;p53"/>
            <p:cNvSpPr/>
            <p:nvPr/>
          </p:nvSpPr>
          <p:spPr>
            <a:xfrm>
              <a:off x="9904445" y="3239316"/>
              <a:ext cx="156488" cy="90207"/>
            </a:xfrm>
            <a:custGeom>
              <a:rect b="b" l="l" r="r" t="t"/>
              <a:pathLst>
                <a:path extrusionOk="0" h="90207" w="156488">
                  <a:moveTo>
                    <a:pt x="12268" y="24632"/>
                  </a:moveTo>
                  <a:lnTo>
                    <a:pt x="106573" y="24632"/>
                  </a:lnTo>
                  <a:lnTo>
                    <a:pt x="106573" y="48223"/>
                  </a:lnTo>
                  <a:lnTo>
                    <a:pt x="99879" y="41529"/>
                  </a:lnTo>
                  <a:cubicBezTo>
                    <a:pt x="99165" y="40814"/>
                    <a:pt x="98124" y="40359"/>
                    <a:pt x="97149" y="40359"/>
                  </a:cubicBezTo>
                  <a:cubicBezTo>
                    <a:pt x="82136" y="40359"/>
                    <a:pt x="78237" y="54657"/>
                    <a:pt x="85581" y="62001"/>
                  </a:cubicBezTo>
                  <a:lnTo>
                    <a:pt x="110213" y="86633"/>
                  </a:lnTo>
                  <a:cubicBezTo>
                    <a:pt x="112618" y="89037"/>
                    <a:pt x="115738" y="90207"/>
                    <a:pt x="118922" y="90207"/>
                  </a:cubicBezTo>
                  <a:cubicBezTo>
                    <a:pt x="122107" y="90207"/>
                    <a:pt x="125227" y="89037"/>
                    <a:pt x="127632" y="86633"/>
                  </a:cubicBezTo>
                  <a:lnTo>
                    <a:pt x="155319" y="58947"/>
                  </a:lnTo>
                  <a:cubicBezTo>
                    <a:pt x="156034" y="58231"/>
                    <a:pt x="156489" y="57192"/>
                    <a:pt x="156489" y="56217"/>
                  </a:cubicBezTo>
                  <a:cubicBezTo>
                    <a:pt x="156489" y="41204"/>
                    <a:pt x="142190" y="37305"/>
                    <a:pt x="134846" y="44649"/>
                  </a:cubicBezTo>
                  <a:lnTo>
                    <a:pt x="131271" y="48223"/>
                  </a:lnTo>
                  <a:lnTo>
                    <a:pt x="131271" y="3835"/>
                  </a:lnTo>
                  <a:cubicBezTo>
                    <a:pt x="131271" y="1755"/>
                    <a:pt x="129581" y="0"/>
                    <a:pt x="127437" y="0"/>
                  </a:cubicBezTo>
                  <a:lnTo>
                    <a:pt x="7979" y="0"/>
                  </a:lnTo>
                  <a:cubicBezTo>
                    <a:pt x="6939" y="0"/>
                    <a:pt x="5964" y="390"/>
                    <a:pt x="5249" y="1105"/>
                  </a:cubicBezTo>
                  <a:cubicBezTo>
                    <a:pt x="-5475" y="11828"/>
                    <a:pt x="1934" y="24632"/>
                    <a:pt x="12268" y="24632"/>
                  </a:cubicBezTo>
                  <a:lnTo>
                    <a:pt x="12268" y="2463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7" name="Google Shape;707;p53"/>
            <p:cNvSpPr/>
            <p:nvPr/>
          </p:nvSpPr>
          <p:spPr>
            <a:xfrm>
              <a:off x="9674144" y="3415587"/>
              <a:ext cx="156409" cy="94415"/>
            </a:xfrm>
            <a:custGeom>
              <a:rect b="b" l="l" r="r" t="t"/>
              <a:pathLst>
                <a:path extrusionOk="0" h="94415" w="156409">
                  <a:moveTo>
                    <a:pt x="149239" y="69783"/>
                  </a:moveTo>
                  <a:lnTo>
                    <a:pt x="49864" y="69783"/>
                  </a:lnTo>
                  <a:lnTo>
                    <a:pt x="49864" y="46192"/>
                  </a:lnTo>
                  <a:lnTo>
                    <a:pt x="57078" y="53406"/>
                  </a:lnTo>
                  <a:cubicBezTo>
                    <a:pt x="57468" y="53796"/>
                    <a:pt x="57988" y="54056"/>
                    <a:pt x="58508" y="54056"/>
                  </a:cubicBezTo>
                  <a:cubicBezTo>
                    <a:pt x="74236" y="54576"/>
                    <a:pt x="78331" y="39888"/>
                    <a:pt x="70856" y="32414"/>
                  </a:cubicBezTo>
                  <a:lnTo>
                    <a:pt x="39075" y="634"/>
                  </a:lnTo>
                  <a:cubicBezTo>
                    <a:pt x="38229" y="-211"/>
                    <a:pt x="36930" y="-211"/>
                    <a:pt x="36085" y="634"/>
                  </a:cubicBezTo>
                  <a:lnTo>
                    <a:pt x="663" y="36054"/>
                  </a:lnTo>
                  <a:cubicBezTo>
                    <a:pt x="274" y="36443"/>
                    <a:pt x="13" y="36963"/>
                    <a:pt x="13" y="37483"/>
                  </a:cubicBezTo>
                  <a:cubicBezTo>
                    <a:pt x="-506" y="53211"/>
                    <a:pt x="14182" y="57306"/>
                    <a:pt x="21656" y="49832"/>
                  </a:cubicBezTo>
                  <a:lnTo>
                    <a:pt x="25231" y="46257"/>
                  </a:lnTo>
                  <a:lnTo>
                    <a:pt x="25231" y="92335"/>
                  </a:lnTo>
                  <a:cubicBezTo>
                    <a:pt x="25231" y="93505"/>
                    <a:pt x="26206" y="94415"/>
                    <a:pt x="27311" y="94415"/>
                  </a:cubicBezTo>
                  <a:lnTo>
                    <a:pt x="144104" y="94415"/>
                  </a:lnTo>
                  <a:cubicBezTo>
                    <a:pt x="154633" y="94415"/>
                    <a:pt x="162107" y="81157"/>
                    <a:pt x="150668" y="70369"/>
                  </a:cubicBezTo>
                  <a:cubicBezTo>
                    <a:pt x="150343" y="69979"/>
                    <a:pt x="149823" y="69783"/>
                    <a:pt x="149239" y="697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8" name="Google Shape;708;p53"/>
            <p:cNvSpPr/>
            <p:nvPr/>
          </p:nvSpPr>
          <p:spPr>
            <a:xfrm>
              <a:off x="9856009" y="3354999"/>
              <a:ext cx="221433" cy="106584"/>
            </a:xfrm>
            <a:custGeom>
              <a:rect b="b" l="l" r="r" t="t"/>
              <a:pathLst>
                <a:path extrusionOk="0" h="106584" w="221433">
                  <a:moveTo>
                    <a:pt x="192771" y="0"/>
                  </a:moveTo>
                  <a:lnTo>
                    <a:pt x="28727" y="0"/>
                  </a:lnTo>
                  <a:cubicBezTo>
                    <a:pt x="12869" y="0"/>
                    <a:pt x="0" y="12868"/>
                    <a:pt x="0" y="28726"/>
                  </a:cubicBezTo>
                  <a:lnTo>
                    <a:pt x="0" y="106585"/>
                  </a:lnTo>
                  <a:lnTo>
                    <a:pt x="221433" y="106585"/>
                  </a:lnTo>
                  <a:lnTo>
                    <a:pt x="221433" y="28661"/>
                  </a:lnTo>
                  <a:cubicBezTo>
                    <a:pt x="221498" y="12803"/>
                    <a:pt x="208629" y="0"/>
                    <a:pt x="19277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9" name="Google Shape;709;p53"/>
            <p:cNvSpPr/>
            <p:nvPr/>
          </p:nvSpPr>
          <p:spPr>
            <a:xfrm>
              <a:off x="9856075" y="3486216"/>
              <a:ext cx="221497" cy="90207"/>
            </a:xfrm>
            <a:custGeom>
              <a:rect b="b" l="l" r="r" t="t"/>
              <a:pathLst>
                <a:path extrusionOk="0" h="90207" w="221497">
                  <a:moveTo>
                    <a:pt x="0" y="12283"/>
                  </a:moveTo>
                  <a:cubicBezTo>
                    <a:pt x="0" y="28141"/>
                    <a:pt x="12869" y="41009"/>
                    <a:pt x="28727" y="41009"/>
                  </a:cubicBezTo>
                  <a:lnTo>
                    <a:pt x="65643" y="41009"/>
                  </a:lnTo>
                  <a:lnTo>
                    <a:pt x="65643" y="65641"/>
                  </a:lnTo>
                  <a:lnTo>
                    <a:pt x="58559" y="65641"/>
                  </a:lnTo>
                  <a:cubicBezTo>
                    <a:pt x="56479" y="65641"/>
                    <a:pt x="54529" y="66550"/>
                    <a:pt x="53165" y="68110"/>
                  </a:cubicBezTo>
                  <a:cubicBezTo>
                    <a:pt x="44390" y="78443"/>
                    <a:pt x="51604" y="90207"/>
                    <a:pt x="61549" y="90207"/>
                  </a:cubicBezTo>
                  <a:lnTo>
                    <a:pt x="162939" y="90207"/>
                  </a:lnTo>
                  <a:cubicBezTo>
                    <a:pt x="165018" y="90207"/>
                    <a:pt x="166968" y="89297"/>
                    <a:pt x="168333" y="87738"/>
                  </a:cubicBezTo>
                  <a:cubicBezTo>
                    <a:pt x="177107" y="77404"/>
                    <a:pt x="169893" y="65641"/>
                    <a:pt x="159949" y="65641"/>
                  </a:cubicBezTo>
                  <a:lnTo>
                    <a:pt x="155854" y="65641"/>
                  </a:lnTo>
                  <a:lnTo>
                    <a:pt x="155854" y="41009"/>
                  </a:lnTo>
                  <a:lnTo>
                    <a:pt x="192770" y="41009"/>
                  </a:lnTo>
                  <a:cubicBezTo>
                    <a:pt x="208629" y="41009"/>
                    <a:pt x="221498" y="28141"/>
                    <a:pt x="221498" y="12283"/>
                  </a:cubicBezTo>
                  <a:lnTo>
                    <a:pt x="221498" y="0"/>
                  </a:lnTo>
                  <a:lnTo>
                    <a:pt x="65" y="0"/>
                  </a:lnTo>
                  <a:lnTo>
                    <a:pt x="65" y="1228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0" name="Google Shape;710;p53"/>
            <p:cNvSpPr/>
            <p:nvPr/>
          </p:nvSpPr>
          <p:spPr>
            <a:xfrm>
              <a:off x="9657520" y="3156517"/>
              <a:ext cx="221433" cy="106650"/>
            </a:xfrm>
            <a:custGeom>
              <a:rect b="b" l="l" r="r" t="t"/>
              <a:pathLst>
                <a:path extrusionOk="0" h="106650" w="221433">
                  <a:moveTo>
                    <a:pt x="192770" y="0"/>
                  </a:moveTo>
                  <a:lnTo>
                    <a:pt x="28727" y="0"/>
                  </a:lnTo>
                  <a:cubicBezTo>
                    <a:pt x="12869" y="0"/>
                    <a:pt x="0" y="12869"/>
                    <a:pt x="0" y="28726"/>
                  </a:cubicBezTo>
                  <a:lnTo>
                    <a:pt x="0" y="106650"/>
                  </a:lnTo>
                  <a:lnTo>
                    <a:pt x="221433" y="106650"/>
                  </a:lnTo>
                  <a:lnTo>
                    <a:pt x="221433" y="28726"/>
                  </a:lnTo>
                  <a:cubicBezTo>
                    <a:pt x="221498" y="12869"/>
                    <a:pt x="208629" y="0"/>
                    <a:pt x="19277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1" name="Google Shape;711;p53"/>
            <p:cNvSpPr/>
            <p:nvPr/>
          </p:nvSpPr>
          <p:spPr>
            <a:xfrm>
              <a:off x="9657584" y="3287734"/>
              <a:ext cx="221432" cy="90207"/>
            </a:xfrm>
            <a:custGeom>
              <a:rect b="b" l="l" r="r" t="t"/>
              <a:pathLst>
                <a:path extrusionOk="0" h="90207" w="221432">
                  <a:moveTo>
                    <a:pt x="221433" y="12284"/>
                  </a:moveTo>
                  <a:lnTo>
                    <a:pt x="221433" y="0"/>
                  </a:lnTo>
                  <a:lnTo>
                    <a:pt x="0" y="0"/>
                  </a:lnTo>
                  <a:lnTo>
                    <a:pt x="0" y="12284"/>
                  </a:lnTo>
                  <a:cubicBezTo>
                    <a:pt x="0" y="28141"/>
                    <a:pt x="12869" y="41009"/>
                    <a:pt x="28727" y="41009"/>
                  </a:cubicBezTo>
                  <a:lnTo>
                    <a:pt x="65643" y="41009"/>
                  </a:lnTo>
                  <a:lnTo>
                    <a:pt x="65643" y="65641"/>
                  </a:lnTo>
                  <a:lnTo>
                    <a:pt x="58560" y="65641"/>
                  </a:lnTo>
                  <a:cubicBezTo>
                    <a:pt x="56480" y="65641"/>
                    <a:pt x="54530" y="66551"/>
                    <a:pt x="53165" y="68110"/>
                  </a:cubicBezTo>
                  <a:cubicBezTo>
                    <a:pt x="44390" y="78444"/>
                    <a:pt x="51605" y="90207"/>
                    <a:pt x="61549" y="90207"/>
                  </a:cubicBezTo>
                  <a:lnTo>
                    <a:pt x="162939" y="90207"/>
                  </a:lnTo>
                  <a:cubicBezTo>
                    <a:pt x="165019" y="90207"/>
                    <a:pt x="166969" y="89298"/>
                    <a:pt x="168333" y="87738"/>
                  </a:cubicBezTo>
                  <a:cubicBezTo>
                    <a:pt x="177107" y="77404"/>
                    <a:pt x="169893" y="65641"/>
                    <a:pt x="159949" y="65641"/>
                  </a:cubicBezTo>
                  <a:lnTo>
                    <a:pt x="155854" y="65641"/>
                  </a:lnTo>
                  <a:lnTo>
                    <a:pt x="155854" y="41009"/>
                  </a:lnTo>
                  <a:lnTo>
                    <a:pt x="192771" y="41009"/>
                  </a:lnTo>
                  <a:cubicBezTo>
                    <a:pt x="208564" y="41009"/>
                    <a:pt x="221433" y="28141"/>
                    <a:pt x="221433" y="1228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712" name="Google Shape;712;p53"/>
          <p:cNvGrpSpPr/>
          <p:nvPr/>
        </p:nvGrpSpPr>
        <p:grpSpPr>
          <a:xfrm>
            <a:off x="7223031" y="2754550"/>
            <a:ext cx="379573" cy="379487"/>
            <a:chOff x="8754175" y="3156543"/>
            <a:chExt cx="419975" cy="419879"/>
          </a:xfrm>
        </p:grpSpPr>
        <p:sp>
          <p:nvSpPr>
            <p:cNvPr id="713" name="Google Shape;713;p53"/>
            <p:cNvSpPr/>
            <p:nvPr/>
          </p:nvSpPr>
          <p:spPr>
            <a:xfrm>
              <a:off x="8940739" y="3508605"/>
              <a:ext cx="233391" cy="67817"/>
            </a:xfrm>
            <a:custGeom>
              <a:rect b="b" l="l" r="r" t="t"/>
              <a:pathLst>
                <a:path extrusionOk="0" h="67817" w="233391">
                  <a:moveTo>
                    <a:pt x="229785" y="3607"/>
                  </a:moveTo>
                  <a:cubicBezTo>
                    <a:pt x="224975" y="-1202"/>
                    <a:pt x="217176" y="-1202"/>
                    <a:pt x="212366" y="3607"/>
                  </a:cubicBezTo>
                  <a:cubicBezTo>
                    <a:pt x="186824" y="29148"/>
                    <a:pt x="152897" y="43186"/>
                    <a:pt x="116696" y="43186"/>
                  </a:cubicBezTo>
                  <a:cubicBezTo>
                    <a:pt x="80495" y="43186"/>
                    <a:pt x="46503" y="29148"/>
                    <a:pt x="21025" y="3607"/>
                  </a:cubicBezTo>
                  <a:cubicBezTo>
                    <a:pt x="16216" y="-1202"/>
                    <a:pt x="8416" y="-1202"/>
                    <a:pt x="3607" y="3607"/>
                  </a:cubicBezTo>
                  <a:cubicBezTo>
                    <a:pt x="-1202" y="8416"/>
                    <a:pt x="-1202" y="16215"/>
                    <a:pt x="3607" y="21025"/>
                  </a:cubicBezTo>
                  <a:cubicBezTo>
                    <a:pt x="33764" y="51180"/>
                    <a:pt x="73930" y="67818"/>
                    <a:pt x="116696" y="67818"/>
                  </a:cubicBezTo>
                  <a:cubicBezTo>
                    <a:pt x="159462" y="67818"/>
                    <a:pt x="199627" y="51180"/>
                    <a:pt x="229785" y="21025"/>
                  </a:cubicBezTo>
                  <a:cubicBezTo>
                    <a:pt x="234594" y="16215"/>
                    <a:pt x="234594" y="8416"/>
                    <a:pt x="229785" y="36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4" name="Google Shape;714;p53"/>
            <p:cNvSpPr/>
            <p:nvPr/>
          </p:nvSpPr>
          <p:spPr>
            <a:xfrm>
              <a:off x="8975575" y="3473835"/>
              <a:ext cx="163848" cy="53389"/>
            </a:xfrm>
            <a:custGeom>
              <a:rect b="b" l="l" r="r" t="t"/>
              <a:pathLst>
                <a:path extrusionOk="0" h="53389" w="163848">
                  <a:moveTo>
                    <a:pt x="3607" y="3607"/>
                  </a:moveTo>
                  <a:cubicBezTo>
                    <a:pt x="-1202" y="8416"/>
                    <a:pt x="-1202" y="16215"/>
                    <a:pt x="3607" y="21025"/>
                  </a:cubicBezTo>
                  <a:cubicBezTo>
                    <a:pt x="25185" y="42602"/>
                    <a:pt x="53522" y="53390"/>
                    <a:pt x="81924" y="53390"/>
                  </a:cubicBezTo>
                  <a:cubicBezTo>
                    <a:pt x="110261" y="53390"/>
                    <a:pt x="138599" y="42602"/>
                    <a:pt x="160242" y="21025"/>
                  </a:cubicBezTo>
                  <a:cubicBezTo>
                    <a:pt x="165051" y="16215"/>
                    <a:pt x="165051" y="8416"/>
                    <a:pt x="160242" y="3607"/>
                  </a:cubicBezTo>
                  <a:cubicBezTo>
                    <a:pt x="155432" y="-1202"/>
                    <a:pt x="147633" y="-1202"/>
                    <a:pt x="142824" y="3607"/>
                  </a:cubicBezTo>
                  <a:cubicBezTo>
                    <a:pt x="109222" y="37207"/>
                    <a:pt x="54627" y="37207"/>
                    <a:pt x="21025" y="3607"/>
                  </a:cubicBezTo>
                  <a:cubicBezTo>
                    <a:pt x="16151" y="-1202"/>
                    <a:pt x="8352" y="-1202"/>
                    <a:pt x="3607" y="36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5" name="Google Shape;715;p53"/>
            <p:cNvSpPr/>
            <p:nvPr/>
          </p:nvSpPr>
          <p:spPr>
            <a:xfrm>
              <a:off x="9010347" y="3439000"/>
              <a:ext cx="94175" cy="39026"/>
            </a:xfrm>
            <a:custGeom>
              <a:rect b="b" l="l" r="r" t="t"/>
              <a:pathLst>
                <a:path extrusionOk="0" h="39026" w="94175">
                  <a:moveTo>
                    <a:pt x="3607" y="3607"/>
                  </a:moveTo>
                  <a:cubicBezTo>
                    <a:pt x="-1202" y="8416"/>
                    <a:pt x="-1202" y="16215"/>
                    <a:pt x="3607" y="21024"/>
                  </a:cubicBezTo>
                  <a:cubicBezTo>
                    <a:pt x="15566" y="32983"/>
                    <a:pt x="31360" y="39027"/>
                    <a:pt x="47088" y="39027"/>
                  </a:cubicBezTo>
                  <a:cubicBezTo>
                    <a:pt x="62816" y="39027"/>
                    <a:pt x="78610" y="33047"/>
                    <a:pt x="90569" y="21024"/>
                  </a:cubicBezTo>
                  <a:cubicBezTo>
                    <a:pt x="95378" y="16215"/>
                    <a:pt x="95378" y="8416"/>
                    <a:pt x="90569" y="3607"/>
                  </a:cubicBezTo>
                  <a:cubicBezTo>
                    <a:pt x="85759" y="-1202"/>
                    <a:pt x="77960" y="-1202"/>
                    <a:pt x="73150" y="3607"/>
                  </a:cubicBezTo>
                  <a:cubicBezTo>
                    <a:pt x="58787" y="17970"/>
                    <a:pt x="35324" y="17970"/>
                    <a:pt x="20961" y="3607"/>
                  </a:cubicBezTo>
                  <a:cubicBezTo>
                    <a:pt x="16216" y="-1137"/>
                    <a:pt x="8417" y="-1137"/>
                    <a:pt x="3607" y="3607"/>
                  </a:cubicBezTo>
                  <a:lnTo>
                    <a:pt x="3607" y="360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6" name="Google Shape;716;p53"/>
            <p:cNvSpPr/>
            <p:nvPr/>
          </p:nvSpPr>
          <p:spPr>
            <a:xfrm>
              <a:off x="9045151" y="3404262"/>
              <a:ext cx="24567" cy="24566"/>
            </a:xfrm>
            <a:custGeom>
              <a:rect b="b" l="l" r="r" t="t"/>
              <a:pathLst>
                <a:path extrusionOk="0" h="24566" w="24567">
                  <a:moveTo>
                    <a:pt x="24567" y="12283"/>
                  </a:moveTo>
                  <a:cubicBezTo>
                    <a:pt x="24567" y="19067"/>
                    <a:pt x="19068" y="24567"/>
                    <a:pt x="12283" y="24567"/>
                  </a:cubicBezTo>
                  <a:cubicBezTo>
                    <a:pt x="5499" y="24567"/>
                    <a:pt x="-1" y="19067"/>
                    <a:pt x="-1" y="12283"/>
                  </a:cubicBezTo>
                  <a:cubicBezTo>
                    <a:pt x="-1" y="5499"/>
                    <a:pt x="5499" y="0"/>
                    <a:pt x="12283" y="0"/>
                  </a:cubicBezTo>
                  <a:cubicBezTo>
                    <a:pt x="19068" y="0"/>
                    <a:pt x="24567" y="5499"/>
                    <a:pt x="24567" y="122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7" name="Google Shape;717;p53"/>
            <p:cNvSpPr/>
            <p:nvPr/>
          </p:nvSpPr>
          <p:spPr>
            <a:xfrm>
              <a:off x="9034557" y="3196357"/>
              <a:ext cx="74059" cy="187173"/>
            </a:xfrm>
            <a:custGeom>
              <a:rect b="b" l="l" r="r" t="t"/>
              <a:pathLst>
                <a:path extrusionOk="0" h="187173" w="74059">
                  <a:moveTo>
                    <a:pt x="4030" y="186458"/>
                  </a:moveTo>
                  <a:cubicBezTo>
                    <a:pt x="6694" y="186913"/>
                    <a:pt x="9294" y="187173"/>
                    <a:pt x="11894" y="187173"/>
                  </a:cubicBezTo>
                  <a:cubicBezTo>
                    <a:pt x="33342" y="187173"/>
                    <a:pt x="52450" y="171770"/>
                    <a:pt x="56284" y="149868"/>
                  </a:cubicBezTo>
                  <a:lnTo>
                    <a:pt x="73377" y="52967"/>
                  </a:lnTo>
                  <a:cubicBezTo>
                    <a:pt x="77667" y="28466"/>
                    <a:pt x="61289" y="5004"/>
                    <a:pt x="36786" y="715"/>
                  </a:cubicBezTo>
                  <a:lnTo>
                    <a:pt x="32756" y="0"/>
                  </a:lnTo>
                  <a:lnTo>
                    <a:pt x="0" y="185744"/>
                  </a:lnTo>
                  <a:lnTo>
                    <a:pt x="4030" y="18645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8" name="Google Shape;718;p53"/>
            <p:cNvSpPr/>
            <p:nvPr/>
          </p:nvSpPr>
          <p:spPr>
            <a:xfrm>
              <a:off x="8754175" y="3367997"/>
              <a:ext cx="178797" cy="157619"/>
            </a:xfrm>
            <a:custGeom>
              <a:rect b="b" l="l" r="r" t="t"/>
              <a:pathLst>
                <a:path extrusionOk="0" h="157619" w="178797">
                  <a:moveTo>
                    <a:pt x="63434" y="17353"/>
                  </a:moveTo>
                  <a:cubicBezTo>
                    <a:pt x="67853" y="23657"/>
                    <a:pt x="74418" y="27816"/>
                    <a:pt x="81957" y="29181"/>
                  </a:cubicBezTo>
                  <a:lnTo>
                    <a:pt x="102170" y="32756"/>
                  </a:lnTo>
                  <a:lnTo>
                    <a:pt x="97426" y="59727"/>
                  </a:lnTo>
                  <a:cubicBezTo>
                    <a:pt x="84102" y="61936"/>
                    <a:pt x="73118" y="71360"/>
                    <a:pt x="68698" y="83838"/>
                  </a:cubicBezTo>
                  <a:lnTo>
                    <a:pt x="24633" y="83838"/>
                  </a:lnTo>
                  <a:lnTo>
                    <a:pt x="24633" y="47248"/>
                  </a:lnTo>
                  <a:cubicBezTo>
                    <a:pt x="24633" y="40944"/>
                    <a:pt x="20018" y="35420"/>
                    <a:pt x="13714" y="34705"/>
                  </a:cubicBezTo>
                  <a:cubicBezTo>
                    <a:pt x="6304" y="33860"/>
                    <a:pt x="0" y="39644"/>
                    <a:pt x="0" y="46923"/>
                  </a:cubicBezTo>
                  <a:lnTo>
                    <a:pt x="0" y="144994"/>
                  </a:lnTo>
                  <a:cubicBezTo>
                    <a:pt x="0" y="151298"/>
                    <a:pt x="4615" y="156823"/>
                    <a:pt x="10919" y="157538"/>
                  </a:cubicBezTo>
                  <a:cubicBezTo>
                    <a:pt x="18328" y="158383"/>
                    <a:pt x="24633" y="152598"/>
                    <a:pt x="24633" y="145319"/>
                  </a:cubicBezTo>
                  <a:lnTo>
                    <a:pt x="24633" y="108404"/>
                  </a:lnTo>
                  <a:lnTo>
                    <a:pt x="68698" y="108404"/>
                  </a:lnTo>
                  <a:cubicBezTo>
                    <a:pt x="74028" y="123352"/>
                    <a:pt x="88651" y="133881"/>
                    <a:pt x="105614" y="132971"/>
                  </a:cubicBezTo>
                  <a:cubicBezTo>
                    <a:pt x="124203" y="131931"/>
                    <a:pt x="139281" y="116853"/>
                    <a:pt x="140321" y="98266"/>
                  </a:cubicBezTo>
                  <a:cubicBezTo>
                    <a:pt x="141166" y="83643"/>
                    <a:pt x="133367" y="70645"/>
                    <a:pt x="121603" y="64016"/>
                  </a:cubicBezTo>
                  <a:lnTo>
                    <a:pt x="126348" y="37045"/>
                  </a:lnTo>
                  <a:lnTo>
                    <a:pt x="146560" y="40619"/>
                  </a:lnTo>
                  <a:cubicBezTo>
                    <a:pt x="148251" y="40944"/>
                    <a:pt x="149940" y="41074"/>
                    <a:pt x="151565" y="41074"/>
                  </a:cubicBezTo>
                  <a:cubicBezTo>
                    <a:pt x="163849" y="41074"/>
                    <a:pt x="174963" y="33081"/>
                    <a:pt x="178797" y="21317"/>
                  </a:cubicBezTo>
                  <a:lnTo>
                    <a:pt x="58299" y="0"/>
                  </a:lnTo>
                  <a:cubicBezTo>
                    <a:pt x="58104" y="6174"/>
                    <a:pt x="59859" y="12218"/>
                    <a:pt x="63434" y="17353"/>
                  </a:cubicBezTo>
                  <a:lnTo>
                    <a:pt x="63434" y="1735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9" name="Google Shape;719;p53"/>
            <p:cNvSpPr/>
            <p:nvPr/>
          </p:nvSpPr>
          <p:spPr>
            <a:xfrm>
              <a:off x="8775089" y="3156543"/>
              <a:ext cx="267917" cy="221333"/>
            </a:xfrm>
            <a:custGeom>
              <a:rect b="b" l="l" r="r" t="t"/>
              <a:pathLst>
                <a:path extrusionOk="0" h="221333" w="267917">
                  <a:moveTo>
                    <a:pt x="37320" y="186433"/>
                  </a:moveTo>
                  <a:lnTo>
                    <a:pt x="235160" y="221333"/>
                  </a:lnTo>
                  <a:lnTo>
                    <a:pt x="267917" y="35590"/>
                  </a:lnTo>
                  <a:lnTo>
                    <a:pt x="70012" y="689"/>
                  </a:lnTo>
                  <a:cubicBezTo>
                    <a:pt x="58118" y="-1390"/>
                    <a:pt x="46159" y="1274"/>
                    <a:pt x="36280" y="8163"/>
                  </a:cubicBezTo>
                  <a:cubicBezTo>
                    <a:pt x="26401" y="15052"/>
                    <a:pt x="19837" y="25386"/>
                    <a:pt x="17757" y="37279"/>
                  </a:cubicBezTo>
                  <a:lnTo>
                    <a:pt x="664" y="134180"/>
                  </a:lnTo>
                  <a:cubicBezTo>
                    <a:pt x="-3561" y="158682"/>
                    <a:pt x="12818" y="182078"/>
                    <a:pt x="37320" y="186433"/>
                  </a:cubicBezTo>
                  <a:lnTo>
                    <a:pt x="37320" y="186433"/>
                  </a:lnTo>
                  <a:close/>
                  <a:moveTo>
                    <a:pt x="111153" y="74519"/>
                  </a:moveTo>
                  <a:cubicBezTo>
                    <a:pt x="112322" y="67825"/>
                    <a:pt x="118692" y="63340"/>
                    <a:pt x="125387" y="64510"/>
                  </a:cubicBezTo>
                  <a:cubicBezTo>
                    <a:pt x="132081" y="65680"/>
                    <a:pt x="136565" y="72049"/>
                    <a:pt x="135395" y="78743"/>
                  </a:cubicBezTo>
                  <a:cubicBezTo>
                    <a:pt x="134225" y="85437"/>
                    <a:pt x="127856" y="89922"/>
                    <a:pt x="121162" y="88752"/>
                  </a:cubicBezTo>
                  <a:cubicBezTo>
                    <a:pt x="114467" y="87582"/>
                    <a:pt x="109983" y="81213"/>
                    <a:pt x="111153" y="74519"/>
                  </a:cubicBezTo>
                  <a:close/>
                  <a:moveTo>
                    <a:pt x="62733" y="66005"/>
                  </a:moveTo>
                  <a:cubicBezTo>
                    <a:pt x="63902" y="59311"/>
                    <a:pt x="70272" y="54827"/>
                    <a:pt x="76966" y="55996"/>
                  </a:cubicBezTo>
                  <a:cubicBezTo>
                    <a:pt x="83661" y="57166"/>
                    <a:pt x="88145" y="63536"/>
                    <a:pt x="86975" y="70230"/>
                  </a:cubicBezTo>
                  <a:cubicBezTo>
                    <a:pt x="85805" y="76923"/>
                    <a:pt x="79436" y="81408"/>
                    <a:pt x="72742" y="80238"/>
                  </a:cubicBezTo>
                  <a:cubicBezTo>
                    <a:pt x="65982" y="79068"/>
                    <a:pt x="61563" y="72699"/>
                    <a:pt x="62733" y="6600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0" name="Google Shape;720;p53"/>
            <p:cNvSpPr/>
            <p:nvPr/>
          </p:nvSpPr>
          <p:spPr>
            <a:xfrm>
              <a:off x="9114174" y="3246240"/>
              <a:ext cx="59976" cy="122147"/>
            </a:xfrm>
            <a:custGeom>
              <a:rect b="b" l="l" r="r" t="t"/>
              <a:pathLst>
                <a:path extrusionOk="0" h="122147" w="59976">
                  <a:moveTo>
                    <a:pt x="30417" y="122147"/>
                  </a:moveTo>
                  <a:cubicBezTo>
                    <a:pt x="32367" y="122147"/>
                    <a:pt x="34381" y="121693"/>
                    <a:pt x="36202" y="120718"/>
                  </a:cubicBezTo>
                  <a:cubicBezTo>
                    <a:pt x="39581" y="118898"/>
                    <a:pt x="41855" y="115778"/>
                    <a:pt x="42571" y="112009"/>
                  </a:cubicBezTo>
                  <a:lnTo>
                    <a:pt x="59794" y="14458"/>
                  </a:lnTo>
                  <a:cubicBezTo>
                    <a:pt x="60444" y="10688"/>
                    <a:pt x="59339" y="6919"/>
                    <a:pt x="56804" y="4060"/>
                  </a:cubicBezTo>
                  <a:cubicBezTo>
                    <a:pt x="54270" y="1200"/>
                    <a:pt x="50630" y="-230"/>
                    <a:pt x="46795" y="30"/>
                  </a:cubicBezTo>
                  <a:lnTo>
                    <a:pt x="18978" y="1980"/>
                  </a:lnTo>
                  <a:lnTo>
                    <a:pt x="0" y="109734"/>
                  </a:lnTo>
                  <a:lnTo>
                    <a:pt x="25478" y="121108"/>
                  </a:lnTo>
                  <a:cubicBezTo>
                    <a:pt x="26972" y="121758"/>
                    <a:pt x="28727" y="122147"/>
                    <a:pt x="30417" y="122147"/>
                  </a:cubicBezTo>
                  <a:lnTo>
                    <a:pt x="30417" y="12214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721" name="Google Shape;721;p53"/>
          <p:cNvGrpSpPr/>
          <p:nvPr/>
        </p:nvGrpSpPr>
        <p:grpSpPr>
          <a:xfrm>
            <a:off x="6417102" y="2147404"/>
            <a:ext cx="379468" cy="379569"/>
            <a:chOff x="7862464" y="2484773"/>
            <a:chExt cx="419858" cy="419970"/>
          </a:xfrm>
        </p:grpSpPr>
        <p:sp>
          <p:nvSpPr>
            <p:cNvPr id="722" name="Google Shape;722;p53"/>
            <p:cNvSpPr/>
            <p:nvPr/>
          </p:nvSpPr>
          <p:spPr>
            <a:xfrm>
              <a:off x="8233122" y="2650499"/>
              <a:ext cx="49200" cy="254244"/>
            </a:xfrm>
            <a:custGeom>
              <a:rect b="b" l="l" r="r" t="t"/>
              <a:pathLst>
                <a:path extrusionOk="0" h="254244" w="49200">
                  <a:moveTo>
                    <a:pt x="12284" y="0"/>
                  </a:moveTo>
                  <a:lnTo>
                    <a:pt x="0" y="0"/>
                  </a:lnTo>
                  <a:lnTo>
                    <a:pt x="0" y="254244"/>
                  </a:lnTo>
                  <a:lnTo>
                    <a:pt x="12284" y="254244"/>
                  </a:lnTo>
                  <a:cubicBezTo>
                    <a:pt x="32692" y="254244"/>
                    <a:pt x="49200" y="237736"/>
                    <a:pt x="49200" y="217329"/>
                  </a:cubicBezTo>
                  <a:lnTo>
                    <a:pt x="49200" y="36915"/>
                  </a:lnTo>
                  <a:cubicBezTo>
                    <a:pt x="49200" y="16508"/>
                    <a:pt x="32692" y="0"/>
                    <a:pt x="1228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3" name="Google Shape;723;p53"/>
            <p:cNvSpPr/>
            <p:nvPr/>
          </p:nvSpPr>
          <p:spPr>
            <a:xfrm>
              <a:off x="8092866" y="2748896"/>
              <a:ext cx="24632" cy="82017"/>
            </a:xfrm>
            <a:custGeom>
              <a:rect b="b" l="l" r="r" t="t"/>
              <a:pathLst>
                <a:path extrusionOk="0" h="82017" w="24632">
                  <a:moveTo>
                    <a:pt x="0" y="0"/>
                  </a:moveTo>
                  <a:lnTo>
                    <a:pt x="24633" y="0"/>
                  </a:lnTo>
                  <a:lnTo>
                    <a:pt x="24633" y="82018"/>
                  </a:lnTo>
                  <a:lnTo>
                    <a:pt x="0" y="82018"/>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4" name="Google Shape;724;p53"/>
            <p:cNvSpPr/>
            <p:nvPr/>
          </p:nvSpPr>
          <p:spPr>
            <a:xfrm>
              <a:off x="8043666" y="2781716"/>
              <a:ext cx="24632" cy="49197"/>
            </a:xfrm>
            <a:custGeom>
              <a:rect b="b" l="l" r="r" t="t"/>
              <a:pathLst>
                <a:path extrusionOk="0" h="49197" w="24632">
                  <a:moveTo>
                    <a:pt x="0" y="0"/>
                  </a:moveTo>
                  <a:lnTo>
                    <a:pt x="24633" y="0"/>
                  </a:lnTo>
                  <a:lnTo>
                    <a:pt x="24633" y="49198"/>
                  </a:lnTo>
                  <a:lnTo>
                    <a:pt x="0" y="49198"/>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5" name="Google Shape;725;p53"/>
            <p:cNvSpPr/>
            <p:nvPr/>
          </p:nvSpPr>
          <p:spPr>
            <a:xfrm>
              <a:off x="7994466" y="2806282"/>
              <a:ext cx="24632" cy="24631"/>
            </a:xfrm>
            <a:custGeom>
              <a:rect b="b" l="l" r="r" t="t"/>
              <a:pathLst>
                <a:path extrusionOk="0" h="24631" w="24632">
                  <a:moveTo>
                    <a:pt x="0" y="0"/>
                  </a:moveTo>
                  <a:lnTo>
                    <a:pt x="24632" y="0"/>
                  </a:lnTo>
                  <a:lnTo>
                    <a:pt x="24632" y="24631"/>
                  </a:lnTo>
                  <a:lnTo>
                    <a:pt x="0" y="24631"/>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6" name="Google Shape;726;p53"/>
            <p:cNvSpPr/>
            <p:nvPr/>
          </p:nvSpPr>
          <p:spPr>
            <a:xfrm>
              <a:off x="8142066" y="2724329"/>
              <a:ext cx="24632" cy="106584"/>
            </a:xfrm>
            <a:custGeom>
              <a:rect b="b" l="l" r="r" t="t"/>
              <a:pathLst>
                <a:path extrusionOk="0" h="106584" w="24632">
                  <a:moveTo>
                    <a:pt x="0" y="0"/>
                  </a:moveTo>
                  <a:lnTo>
                    <a:pt x="24633" y="0"/>
                  </a:lnTo>
                  <a:lnTo>
                    <a:pt x="24633" y="106585"/>
                  </a:lnTo>
                  <a:lnTo>
                    <a:pt x="0" y="106585"/>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7" name="Google Shape;727;p53"/>
            <p:cNvSpPr/>
            <p:nvPr/>
          </p:nvSpPr>
          <p:spPr>
            <a:xfrm>
              <a:off x="7982182" y="2484773"/>
              <a:ext cx="180421" cy="180414"/>
            </a:xfrm>
            <a:custGeom>
              <a:rect b="b" l="l" r="r" t="t"/>
              <a:pathLst>
                <a:path extrusionOk="0" h="180414" w="180421">
                  <a:moveTo>
                    <a:pt x="90211" y="180414"/>
                  </a:moveTo>
                  <a:cubicBezTo>
                    <a:pt x="140061" y="180414"/>
                    <a:pt x="180422" y="140055"/>
                    <a:pt x="180422" y="90207"/>
                  </a:cubicBezTo>
                  <a:cubicBezTo>
                    <a:pt x="180422" y="40359"/>
                    <a:pt x="140061" y="0"/>
                    <a:pt x="90211" y="0"/>
                  </a:cubicBezTo>
                  <a:cubicBezTo>
                    <a:pt x="40361" y="0"/>
                    <a:pt x="0" y="40359"/>
                    <a:pt x="0" y="90207"/>
                  </a:cubicBezTo>
                  <a:cubicBezTo>
                    <a:pt x="0" y="140055"/>
                    <a:pt x="40361" y="180414"/>
                    <a:pt x="90211" y="180414"/>
                  </a:cubicBezTo>
                  <a:close/>
                  <a:moveTo>
                    <a:pt x="38021" y="81499"/>
                  </a:moveTo>
                  <a:cubicBezTo>
                    <a:pt x="42831" y="76689"/>
                    <a:pt x="50630" y="76689"/>
                    <a:pt x="55439" y="81499"/>
                  </a:cubicBezTo>
                  <a:lnTo>
                    <a:pt x="75717" y="101775"/>
                  </a:lnTo>
                  <a:lnTo>
                    <a:pt x="124982" y="52512"/>
                  </a:lnTo>
                  <a:cubicBezTo>
                    <a:pt x="129792" y="47703"/>
                    <a:pt x="137591" y="47703"/>
                    <a:pt x="142401" y="52512"/>
                  </a:cubicBezTo>
                  <a:cubicBezTo>
                    <a:pt x="147210" y="57322"/>
                    <a:pt x="147210" y="65121"/>
                    <a:pt x="142401" y="69930"/>
                  </a:cubicBezTo>
                  <a:lnTo>
                    <a:pt x="84427" y="127902"/>
                  </a:lnTo>
                  <a:cubicBezTo>
                    <a:pt x="79617" y="132711"/>
                    <a:pt x="71818" y="132711"/>
                    <a:pt x="67008" y="127902"/>
                  </a:cubicBezTo>
                  <a:lnTo>
                    <a:pt x="38021" y="98916"/>
                  </a:lnTo>
                  <a:cubicBezTo>
                    <a:pt x="33211" y="94107"/>
                    <a:pt x="33211" y="86308"/>
                    <a:pt x="38021" y="81499"/>
                  </a:cubicBezTo>
                  <a:lnTo>
                    <a:pt x="38021" y="8149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8" name="Google Shape;728;p53"/>
            <p:cNvSpPr/>
            <p:nvPr/>
          </p:nvSpPr>
          <p:spPr>
            <a:xfrm>
              <a:off x="7862464" y="2650499"/>
              <a:ext cx="65643" cy="254244"/>
            </a:xfrm>
            <a:custGeom>
              <a:rect b="b" l="l" r="r" t="t"/>
              <a:pathLst>
                <a:path extrusionOk="0" h="254244" w="65643">
                  <a:moveTo>
                    <a:pt x="0" y="36915"/>
                  </a:moveTo>
                  <a:lnTo>
                    <a:pt x="0" y="217329"/>
                  </a:lnTo>
                  <a:cubicBezTo>
                    <a:pt x="0" y="237736"/>
                    <a:pt x="16509" y="254244"/>
                    <a:pt x="36916" y="254244"/>
                  </a:cubicBezTo>
                  <a:lnTo>
                    <a:pt x="65643" y="254244"/>
                  </a:lnTo>
                  <a:lnTo>
                    <a:pt x="65643" y="139405"/>
                  </a:lnTo>
                  <a:lnTo>
                    <a:pt x="53685" y="139405"/>
                  </a:lnTo>
                  <a:cubicBezTo>
                    <a:pt x="47381" y="139405"/>
                    <a:pt x="41856" y="134791"/>
                    <a:pt x="41141" y="128487"/>
                  </a:cubicBezTo>
                  <a:cubicBezTo>
                    <a:pt x="40296" y="121078"/>
                    <a:pt x="46081" y="114773"/>
                    <a:pt x="53360" y="114773"/>
                  </a:cubicBezTo>
                  <a:lnTo>
                    <a:pt x="65643" y="114773"/>
                  </a:lnTo>
                  <a:lnTo>
                    <a:pt x="65643" y="0"/>
                  </a:lnTo>
                  <a:lnTo>
                    <a:pt x="36916" y="0"/>
                  </a:lnTo>
                  <a:cubicBezTo>
                    <a:pt x="16509" y="0"/>
                    <a:pt x="0" y="16508"/>
                    <a:pt x="0" y="3691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9" name="Google Shape;729;p53"/>
            <p:cNvSpPr/>
            <p:nvPr/>
          </p:nvSpPr>
          <p:spPr>
            <a:xfrm>
              <a:off x="7952675" y="2650499"/>
              <a:ext cx="255879" cy="254244"/>
            </a:xfrm>
            <a:custGeom>
              <a:rect b="b" l="l" r="r" t="t"/>
              <a:pathLst>
                <a:path extrusionOk="0" h="254244" w="255879">
                  <a:moveTo>
                    <a:pt x="119718" y="39384"/>
                  </a:moveTo>
                  <a:cubicBezTo>
                    <a:pt x="85272" y="39384"/>
                    <a:pt x="54335" y="24111"/>
                    <a:pt x="33277" y="0"/>
                  </a:cubicBezTo>
                  <a:lnTo>
                    <a:pt x="0" y="0"/>
                  </a:lnTo>
                  <a:lnTo>
                    <a:pt x="0" y="254244"/>
                  </a:lnTo>
                  <a:lnTo>
                    <a:pt x="255880" y="254244"/>
                  </a:lnTo>
                  <a:lnTo>
                    <a:pt x="255880" y="0"/>
                  </a:lnTo>
                  <a:lnTo>
                    <a:pt x="206225" y="0"/>
                  </a:lnTo>
                  <a:cubicBezTo>
                    <a:pt x="185102" y="24111"/>
                    <a:pt x="154165" y="39384"/>
                    <a:pt x="119718" y="39384"/>
                  </a:cubicBezTo>
                  <a:close/>
                  <a:moveTo>
                    <a:pt x="238656" y="61481"/>
                  </a:moveTo>
                  <a:lnTo>
                    <a:pt x="238656" y="192698"/>
                  </a:lnTo>
                  <a:cubicBezTo>
                    <a:pt x="238656" y="199522"/>
                    <a:pt x="233132" y="204981"/>
                    <a:pt x="226373" y="204981"/>
                  </a:cubicBezTo>
                  <a:lnTo>
                    <a:pt x="29572" y="204981"/>
                  </a:lnTo>
                  <a:cubicBezTo>
                    <a:pt x="22748" y="204981"/>
                    <a:pt x="17289" y="199457"/>
                    <a:pt x="17289" y="192698"/>
                  </a:cubicBezTo>
                  <a:lnTo>
                    <a:pt x="17289" y="143500"/>
                  </a:lnTo>
                  <a:cubicBezTo>
                    <a:pt x="17289" y="136675"/>
                    <a:pt x="22813" y="131217"/>
                    <a:pt x="29572" y="131217"/>
                  </a:cubicBezTo>
                  <a:lnTo>
                    <a:pt x="66489" y="131217"/>
                  </a:lnTo>
                  <a:lnTo>
                    <a:pt x="66489" y="118933"/>
                  </a:lnTo>
                  <a:cubicBezTo>
                    <a:pt x="66489" y="112109"/>
                    <a:pt x="72013" y="106650"/>
                    <a:pt x="78772" y="106650"/>
                  </a:cubicBezTo>
                  <a:lnTo>
                    <a:pt x="115688" y="106650"/>
                  </a:lnTo>
                  <a:lnTo>
                    <a:pt x="115688" y="86178"/>
                  </a:lnTo>
                  <a:cubicBezTo>
                    <a:pt x="115688" y="79353"/>
                    <a:pt x="121213" y="73895"/>
                    <a:pt x="127972" y="73895"/>
                  </a:cubicBezTo>
                  <a:lnTo>
                    <a:pt x="164889" y="73895"/>
                  </a:lnTo>
                  <a:lnTo>
                    <a:pt x="164889" y="61611"/>
                  </a:lnTo>
                  <a:cubicBezTo>
                    <a:pt x="164889" y="54787"/>
                    <a:pt x="170413" y="49328"/>
                    <a:pt x="177173" y="49328"/>
                  </a:cubicBezTo>
                  <a:lnTo>
                    <a:pt x="226373" y="49328"/>
                  </a:lnTo>
                  <a:cubicBezTo>
                    <a:pt x="233132" y="49198"/>
                    <a:pt x="238656" y="54722"/>
                    <a:pt x="238656" y="6148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730" name="Google Shape;730;p53"/>
          <p:cNvGrpSpPr/>
          <p:nvPr/>
        </p:nvGrpSpPr>
        <p:grpSpPr>
          <a:xfrm>
            <a:off x="6417087" y="2763748"/>
            <a:ext cx="379483" cy="360949"/>
            <a:chOff x="7862447" y="3166721"/>
            <a:chExt cx="419875" cy="399368"/>
          </a:xfrm>
        </p:grpSpPr>
        <p:sp>
          <p:nvSpPr>
            <p:cNvPr id="731" name="Google Shape;731;p53"/>
            <p:cNvSpPr/>
            <p:nvPr/>
          </p:nvSpPr>
          <p:spPr>
            <a:xfrm>
              <a:off x="7864934" y="3328288"/>
              <a:ext cx="145845" cy="218953"/>
            </a:xfrm>
            <a:custGeom>
              <a:rect b="b" l="l" r="r" t="t"/>
              <a:pathLst>
                <a:path extrusionOk="0" h="218953" w="145845">
                  <a:moveTo>
                    <a:pt x="46925" y="0"/>
                  </a:moveTo>
                  <a:lnTo>
                    <a:pt x="0" y="218954"/>
                  </a:lnTo>
                  <a:lnTo>
                    <a:pt x="145846" y="104765"/>
                  </a:lnTo>
                  <a:lnTo>
                    <a:pt x="4692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2" name="Google Shape;732;p53"/>
            <p:cNvSpPr/>
            <p:nvPr/>
          </p:nvSpPr>
          <p:spPr>
            <a:xfrm>
              <a:off x="7930512" y="3311911"/>
              <a:ext cx="336861" cy="137088"/>
            </a:xfrm>
            <a:custGeom>
              <a:rect b="b" l="l" r="r" t="t"/>
              <a:pathLst>
                <a:path extrusionOk="0" h="137088" w="336861">
                  <a:moveTo>
                    <a:pt x="123423" y="130696"/>
                  </a:moveTo>
                  <a:cubicBezTo>
                    <a:pt x="130442" y="138105"/>
                    <a:pt x="141946" y="139210"/>
                    <a:pt x="150265" y="133296"/>
                  </a:cubicBezTo>
                  <a:lnTo>
                    <a:pt x="336861" y="0"/>
                  </a:lnTo>
                  <a:lnTo>
                    <a:pt x="0" y="0"/>
                  </a:lnTo>
                  <a:lnTo>
                    <a:pt x="123423" y="13069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3" name="Google Shape;733;p53"/>
            <p:cNvSpPr/>
            <p:nvPr/>
          </p:nvSpPr>
          <p:spPr>
            <a:xfrm>
              <a:off x="8123738" y="3331797"/>
              <a:ext cx="158584" cy="218174"/>
            </a:xfrm>
            <a:custGeom>
              <a:rect b="b" l="l" r="r" t="t"/>
              <a:pathLst>
                <a:path extrusionOk="0" h="218174" w="158584">
                  <a:moveTo>
                    <a:pt x="0" y="113279"/>
                  </a:moveTo>
                  <a:lnTo>
                    <a:pt x="111854" y="218174"/>
                  </a:lnTo>
                  <a:lnTo>
                    <a:pt x="158584" y="0"/>
                  </a:lnTo>
                  <a:lnTo>
                    <a:pt x="0" y="11327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4" name="Google Shape;734;p53"/>
            <p:cNvSpPr/>
            <p:nvPr/>
          </p:nvSpPr>
          <p:spPr>
            <a:xfrm>
              <a:off x="7880207" y="3450666"/>
              <a:ext cx="336991" cy="115423"/>
            </a:xfrm>
            <a:custGeom>
              <a:rect b="b" l="l" r="r" t="t"/>
              <a:pathLst>
                <a:path extrusionOk="0" h="115423" w="336991">
                  <a:moveTo>
                    <a:pt x="214869" y="14558"/>
                  </a:moveTo>
                  <a:cubicBezTo>
                    <a:pt x="207004" y="20147"/>
                    <a:pt x="197840" y="22877"/>
                    <a:pt x="188741" y="22877"/>
                  </a:cubicBezTo>
                  <a:cubicBezTo>
                    <a:pt x="176653" y="22877"/>
                    <a:pt x="164629" y="18067"/>
                    <a:pt x="155855" y="8774"/>
                  </a:cubicBezTo>
                  <a:lnTo>
                    <a:pt x="147535" y="0"/>
                  </a:lnTo>
                  <a:lnTo>
                    <a:pt x="0" y="115423"/>
                  </a:lnTo>
                  <a:lnTo>
                    <a:pt x="336991" y="115423"/>
                  </a:lnTo>
                  <a:lnTo>
                    <a:pt x="223058" y="8644"/>
                  </a:lnTo>
                  <a:lnTo>
                    <a:pt x="214869" y="1455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5" name="Google Shape;735;p53"/>
            <p:cNvSpPr/>
            <p:nvPr/>
          </p:nvSpPr>
          <p:spPr>
            <a:xfrm>
              <a:off x="8089360" y="3166843"/>
              <a:ext cx="112208" cy="118811"/>
            </a:xfrm>
            <a:custGeom>
              <a:rect b="b" l="l" r="r" t="t"/>
              <a:pathLst>
                <a:path extrusionOk="0" h="118811" w="112208">
                  <a:moveTo>
                    <a:pt x="59466" y="118811"/>
                  </a:moveTo>
                  <a:cubicBezTo>
                    <a:pt x="93002" y="118811"/>
                    <a:pt x="115620" y="90281"/>
                    <a:pt x="111786" y="50701"/>
                  </a:cubicBezTo>
                  <a:cubicBezTo>
                    <a:pt x="111720" y="49791"/>
                    <a:pt x="110940" y="49076"/>
                    <a:pt x="109965" y="49076"/>
                  </a:cubicBezTo>
                  <a:lnTo>
                    <a:pt x="68305" y="49076"/>
                  </a:lnTo>
                  <a:cubicBezTo>
                    <a:pt x="67850" y="49076"/>
                    <a:pt x="67395" y="49271"/>
                    <a:pt x="67005" y="49596"/>
                  </a:cubicBezTo>
                  <a:cubicBezTo>
                    <a:pt x="57451" y="58565"/>
                    <a:pt x="63690" y="69613"/>
                    <a:pt x="72465" y="69613"/>
                  </a:cubicBezTo>
                  <a:lnTo>
                    <a:pt x="90728" y="69613"/>
                  </a:lnTo>
                  <a:cubicBezTo>
                    <a:pt x="87933" y="84431"/>
                    <a:pt x="78768" y="98339"/>
                    <a:pt x="59466" y="98339"/>
                  </a:cubicBezTo>
                  <a:cubicBezTo>
                    <a:pt x="29439" y="98339"/>
                    <a:pt x="7211" y="64154"/>
                    <a:pt x="29698" y="32634"/>
                  </a:cubicBezTo>
                  <a:cubicBezTo>
                    <a:pt x="30023" y="32114"/>
                    <a:pt x="30478" y="31724"/>
                    <a:pt x="30934" y="31334"/>
                  </a:cubicBezTo>
                  <a:cubicBezTo>
                    <a:pt x="47117" y="17945"/>
                    <a:pt x="66875" y="17426"/>
                    <a:pt x="81239" y="27109"/>
                  </a:cubicBezTo>
                  <a:cubicBezTo>
                    <a:pt x="88453" y="31984"/>
                    <a:pt x="99696" y="26394"/>
                    <a:pt x="97032" y="13851"/>
                  </a:cubicBezTo>
                  <a:cubicBezTo>
                    <a:pt x="96967" y="13461"/>
                    <a:pt x="96707" y="13071"/>
                    <a:pt x="96382" y="12811"/>
                  </a:cubicBezTo>
                  <a:cubicBezTo>
                    <a:pt x="74154" y="-4736"/>
                    <a:pt x="41788" y="-5061"/>
                    <a:pt x="15725" y="16841"/>
                  </a:cubicBezTo>
                  <a:cubicBezTo>
                    <a:pt x="15075" y="17426"/>
                    <a:pt x="14425" y="18075"/>
                    <a:pt x="13905" y="18791"/>
                  </a:cubicBezTo>
                  <a:cubicBezTo>
                    <a:pt x="-20217" y="66754"/>
                    <a:pt x="13645" y="118811"/>
                    <a:pt x="59466" y="1188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6" name="Google Shape;736;p53"/>
            <p:cNvSpPr/>
            <p:nvPr/>
          </p:nvSpPr>
          <p:spPr>
            <a:xfrm>
              <a:off x="7992256" y="3166721"/>
              <a:ext cx="79934" cy="118933"/>
            </a:xfrm>
            <a:custGeom>
              <a:rect b="b" l="l" r="r" t="t"/>
              <a:pathLst>
                <a:path extrusionOk="0" h="118933" w="79934">
                  <a:moveTo>
                    <a:pt x="40036" y="118933"/>
                  </a:moveTo>
                  <a:cubicBezTo>
                    <a:pt x="40296" y="118933"/>
                    <a:pt x="40556" y="118933"/>
                    <a:pt x="40881" y="118933"/>
                  </a:cubicBezTo>
                  <a:cubicBezTo>
                    <a:pt x="61679" y="118543"/>
                    <a:pt x="78837" y="101905"/>
                    <a:pt x="79877" y="81174"/>
                  </a:cubicBezTo>
                  <a:cubicBezTo>
                    <a:pt x="80462" y="70125"/>
                    <a:pt x="76562" y="59597"/>
                    <a:pt x="68958" y="51603"/>
                  </a:cubicBezTo>
                  <a:cubicBezTo>
                    <a:pt x="61484" y="43674"/>
                    <a:pt x="50890" y="39189"/>
                    <a:pt x="40036" y="39189"/>
                  </a:cubicBezTo>
                  <a:cubicBezTo>
                    <a:pt x="37307" y="39189"/>
                    <a:pt x="34836" y="39319"/>
                    <a:pt x="32627" y="39514"/>
                  </a:cubicBezTo>
                  <a:lnTo>
                    <a:pt x="35746" y="20537"/>
                  </a:lnTo>
                  <a:lnTo>
                    <a:pt x="63174" y="20537"/>
                  </a:lnTo>
                  <a:cubicBezTo>
                    <a:pt x="68243" y="20537"/>
                    <a:pt x="72793" y="16963"/>
                    <a:pt x="73573" y="11959"/>
                  </a:cubicBezTo>
                  <a:cubicBezTo>
                    <a:pt x="74612" y="5524"/>
                    <a:pt x="69673" y="0"/>
                    <a:pt x="63433" y="0"/>
                  </a:cubicBezTo>
                  <a:lnTo>
                    <a:pt x="27037" y="0"/>
                  </a:lnTo>
                  <a:cubicBezTo>
                    <a:pt x="22033" y="0"/>
                    <a:pt x="17743" y="3640"/>
                    <a:pt x="16898" y="8579"/>
                  </a:cubicBezTo>
                  <a:lnTo>
                    <a:pt x="9684" y="52123"/>
                  </a:lnTo>
                  <a:cubicBezTo>
                    <a:pt x="9034" y="55957"/>
                    <a:pt x="10594" y="59792"/>
                    <a:pt x="13779" y="62066"/>
                  </a:cubicBezTo>
                  <a:cubicBezTo>
                    <a:pt x="16898" y="64341"/>
                    <a:pt x="21058" y="64666"/>
                    <a:pt x="24503" y="62911"/>
                  </a:cubicBezTo>
                  <a:cubicBezTo>
                    <a:pt x="24567" y="62846"/>
                    <a:pt x="24828" y="62716"/>
                    <a:pt x="25283" y="62521"/>
                  </a:cubicBezTo>
                  <a:cubicBezTo>
                    <a:pt x="29182" y="60766"/>
                    <a:pt x="32302" y="59597"/>
                    <a:pt x="39971" y="59597"/>
                  </a:cubicBezTo>
                  <a:cubicBezTo>
                    <a:pt x="45365" y="59597"/>
                    <a:pt x="50305" y="61741"/>
                    <a:pt x="54009" y="65641"/>
                  </a:cubicBezTo>
                  <a:cubicBezTo>
                    <a:pt x="57714" y="69540"/>
                    <a:pt x="59599" y="74675"/>
                    <a:pt x="59339" y="80004"/>
                  </a:cubicBezTo>
                  <a:cubicBezTo>
                    <a:pt x="58819" y="90078"/>
                    <a:pt x="50500" y="98136"/>
                    <a:pt x="40361" y="98331"/>
                  </a:cubicBezTo>
                  <a:cubicBezTo>
                    <a:pt x="40231" y="98331"/>
                    <a:pt x="40101" y="98331"/>
                    <a:pt x="39971" y="98331"/>
                  </a:cubicBezTo>
                  <a:cubicBezTo>
                    <a:pt x="30287" y="98331"/>
                    <a:pt x="22098" y="91247"/>
                    <a:pt x="20733" y="81629"/>
                  </a:cubicBezTo>
                  <a:cubicBezTo>
                    <a:pt x="20603" y="80719"/>
                    <a:pt x="20538" y="79809"/>
                    <a:pt x="20538" y="78899"/>
                  </a:cubicBezTo>
                  <a:cubicBezTo>
                    <a:pt x="20538" y="74869"/>
                    <a:pt x="18328" y="71100"/>
                    <a:pt x="14624" y="69540"/>
                  </a:cubicBezTo>
                  <a:cubicBezTo>
                    <a:pt x="7149" y="66421"/>
                    <a:pt x="0" y="71815"/>
                    <a:pt x="0" y="78899"/>
                  </a:cubicBezTo>
                  <a:cubicBezTo>
                    <a:pt x="0" y="80783"/>
                    <a:pt x="130" y="82604"/>
                    <a:pt x="390" y="84423"/>
                  </a:cubicBezTo>
                  <a:cubicBezTo>
                    <a:pt x="3314" y="104310"/>
                    <a:pt x="20213" y="118933"/>
                    <a:pt x="40036" y="118933"/>
                  </a:cubicBezTo>
                  <a:lnTo>
                    <a:pt x="40036" y="11893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7" name="Google Shape;737;p53"/>
            <p:cNvSpPr/>
            <p:nvPr/>
          </p:nvSpPr>
          <p:spPr>
            <a:xfrm>
              <a:off x="7862447" y="3262712"/>
              <a:ext cx="98434" cy="24631"/>
            </a:xfrm>
            <a:custGeom>
              <a:rect b="b" l="l" r="r" t="t"/>
              <a:pathLst>
                <a:path extrusionOk="0" h="24631" w="98434">
                  <a:moveTo>
                    <a:pt x="12301" y="24632"/>
                  </a:moveTo>
                  <a:lnTo>
                    <a:pt x="85808" y="24632"/>
                  </a:lnTo>
                  <a:cubicBezTo>
                    <a:pt x="92113" y="24632"/>
                    <a:pt x="97637" y="20017"/>
                    <a:pt x="98352" y="13713"/>
                  </a:cubicBezTo>
                  <a:cubicBezTo>
                    <a:pt x="99197" y="6304"/>
                    <a:pt x="93413" y="0"/>
                    <a:pt x="86133" y="0"/>
                  </a:cubicBezTo>
                  <a:lnTo>
                    <a:pt x="12626" y="0"/>
                  </a:lnTo>
                  <a:cubicBezTo>
                    <a:pt x="6321" y="0"/>
                    <a:pt x="797" y="4614"/>
                    <a:pt x="82" y="10918"/>
                  </a:cubicBezTo>
                  <a:cubicBezTo>
                    <a:pt x="-763" y="18328"/>
                    <a:pt x="5021" y="24632"/>
                    <a:pt x="12301" y="246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8" name="Google Shape;738;p53"/>
            <p:cNvSpPr/>
            <p:nvPr/>
          </p:nvSpPr>
          <p:spPr>
            <a:xfrm>
              <a:off x="7862447" y="3213449"/>
              <a:ext cx="65612" cy="24631"/>
            </a:xfrm>
            <a:custGeom>
              <a:rect b="b" l="l" r="r" t="t"/>
              <a:pathLst>
                <a:path extrusionOk="0" h="24631" w="65612">
                  <a:moveTo>
                    <a:pt x="12301" y="24631"/>
                  </a:moveTo>
                  <a:lnTo>
                    <a:pt x="52987" y="24631"/>
                  </a:lnTo>
                  <a:cubicBezTo>
                    <a:pt x="59291" y="24631"/>
                    <a:pt x="64816" y="20017"/>
                    <a:pt x="65530" y="13713"/>
                  </a:cubicBezTo>
                  <a:cubicBezTo>
                    <a:pt x="66376" y="6304"/>
                    <a:pt x="60591" y="0"/>
                    <a:pt x="53312" y="0"/>
                  </a:cubicBezTo>
                  <a:lnTo>
                    <a:pt x="12626" y="0"/>
                  </a:lnTo>
                  <a:cubicBezTo>
                    <a:pt x="6321" y="0"/>
                    <a:pt x="797" y="4614"/>
                    <a:pt x="82" y="10918"/>
                  </a:cubicBezTo>
                  <a:cubicBezTo>
                    <a:pt x="-763" y="18392"/>
                    <a:pt x="5021" y="24631"/>
                    <a:pt x="12301" y="2463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739" name="Google Shape;739;p53"/>
          <p:cNvSpPr/>
          <p:nvPr/>
        </p:nvSpPr>
        <p:spPr>
          <a:xfrm>
            <a:off x="7246108" y="1550853"/>
            <a:ext cx="334041" cy="380014"/>
          </a:xfrm>
          <a:custGeom>
            <a:rect b="b" l="l" r="r" t="t"/>
            <a:pathLst>
              <a:path extrusionOk="0" h="419905" w="369106">
                <a:moveTo>
                  <a:pt x="366961" y="239166"/>
                </a:moveTo>
                <a:lnTo>
                  <a:pt x="336220" y="185354"/>
                </a:lnTo>
                <a:lnTo>
                  <a:pt x="336220" y="143500"/>
                </a:lnTo>
                <a:cubicBezTo>
                  <a:pt x="336220" y="64211"/>
                  <a:pt x="271941" y="0"/>
                  <a:pt x="192713" y="0"/>
                </a:cubicBezTo>
                <a:lnTo>
                  <a:pt x="160867" y="0"/>
                </a:lnTo>
                <a:cubicBezTo>
                  <a:pt x="73841" y="0"/>
                  <a:pt x="723" y="71165"/>
                  <a:pt x="8" y="158253"/>
                </a:cubicBezTo>
                <a:cubicBezTo>
                  <a:pt x="-577" y="224608"/>
                  <a:pt x="31985" y="286609"/>
                  <a:pt x="86839" y="323784"/>
                </a:cubicBezTo>
                <a:lnTo>
                  <a:pt x="89634" y="325669"/>
                </a:lnTo>
                <a:lnTo>
                  <a:pt x="82095" y="406452"/>
                </a:lnTo>
                <a:cubicBezTo>
                  <a:pt x="81640" y="411587"/>
                  <a:pt x="84370" y="416656"/>
                  <a:pt x="89504" y="418931"/>
                </a:cubicBezTo>
                <a:cubicBezTo>
                  <a:pt x="91064" y="419646"/>
                  <a:pt x="92754" y="419905"/>
                  <a:pt x="94509" y="419905"/>
                </a:cubicBezTo>
                <a:lnTo>
                  <a:pt x="250168" y="419905"/>
                </a:lnTo>
                <a:cubicBezTo>
                  <a:pt x="256992" y="419905"/>
                  <a:pt x="262452" y="414381"/>
                  <a:pt x="262452" y="407622"/>
                </a:cubicBezTo>
                <a:lnTo>
                  <a:pt x="262452" y="352705"/>
                </a:lnTo>
                <a:lnTo>
                  <a:pt x="299368" y="352705"/>
                </a:lnTo>
                <a:cubicBezTo>
                  <a:pt x="319776" y="352705"/>
                  <a:pt x="336284" y="336197"/>
                  <a:pt x="336284" y="315790"/>
                </a:cubicBezTo>
                <a:lnTo>
                  <a:pt x="336284" y="262498"/>
                </a:lnTo>
                <a:lnTo>
                  <a:pt x="353572" y="262498"/>
                </a:lnTo>
                <a:cubicBezTo>
                  <a:pt x="362152" y="262498"/>
                  <a:pt x="369106" y="255544"/>
                  <a:pt x="369106" y="246965"/>
                </a:cubicBezTo>
                <a:cubicBezTo>
                  <a:pt x="368976" y="244170"/>
                  <a:pt x="368261" y="241506"/>
                  <a:pt x="366961" y="239166"/>
                </a:cubicBezTo>
                <a:lnTo>
                  <a:pt x="366961" y="239166"/>
                </a:lnTo>
                <a:close/>
                <a:moveTo>
                  <a:pt x="146503" y="168846"/>
                </a:moveTo>
                <a:cubicBezTo>
                  <a:pt x="145398" y="189578"/>
                  <a:pt x="128305" y="206216"/>
                  <a:pt x="107507" y="206606"/>
                </a:cubicBezTo>
                <a:cubicBezTo>
                  <a:pt x="107247" y="206606"/>
                  <a:pt x="106987" y="206606"/>
                  <a:pt x="106662" y="206606"/>
                </a:cubicBezTo>
                <a:cubicBezTo>
                  <a:pt x="86839" y="206606"/>
                  <a:pt x="69876" y="191983"/>
                  <a:pt x="67147" y="172291"/>
                </a:cubicBezTo>
                <a:cubicBezTo>
                  <a:pt x="66886" y="170601"/>
                  <a:pt x="66756" y="168911"/>
                  <a:pt x="66756" y="167221"/>
                </a:cubicBezTo>
                <a:cubicBezTo>
                  <a:pt x="66691" y="162022"/>
                  <a:pt x="70396" y="157278"/>
                  <a:pt x="75530" y="156628"/>
                </a:cubicBezTo>
                <a:cubicBezTo>
                  <a:pt x="81835" y="155783"/>
                  <a:pt x="87229" y="160657"/>
                  <a:pt x="87229" y="166766"/>
                </a:cubicBezTo>
                <a:cubicBezTo>
                  <a:pt x="87229" y="167676"/>
                  <a:pt x="87295" y="168586"/>
                  <a:pt x="87424" y="169496"/>
                </a:cubicBezTo>
                <a:cubicBezTo>
                  <a:pt x="88789" y="179050"/>
                  <a:pt x="96978" y="186134"/>
                  <a:pt x="106662" y="186134"/>
                </a:cubicBezTo>
                <a:cubicBezTo>
                  <a:pt x="106793" y="186134"/>
                  <a:pt x="106922" y="186134"/>
                  <a:pt x="107052" y="186134"/>
                </a:cubicBezTo>
                <a:cubicBezTo>
                  <a:pt x="117192" y="185939"/>
                  <a:pt x="125511" y="177880"/>
                  <a:pt x="126030" y="167806"/>
                </a:cubicBezTo>
                <a:cubicBezTo>
                  <a:pt x="126291" y="162412"/>
                  <a:pt x="124406" y="157343"/>
                  <a:pt x="120701" y="153443"/>
                </a:cubicBezTo>
                <a:cubicBezTo>
                  <a:pt x="116996" y="149544"/>
                  <a:pt x="111992" y="147399"/>
                  <a:pt x="106662" y="147399"/>
                </a:cubicBezTo>
                <a:cubicBezTo>
                  <a:pt x="98993" y="147399"/>
                  <a:pt x="95873" y="148569"/>
                  <a:pt x="91974" y="150324"/>
                </a:cubicBezTo>
                <a:cubicBezTo>
                  <a:pt x="91519" y="150519"/>
                  <a:pt x="91259" y="150649"/>
                  <a:pt x="91194" y="150714"/>
                </a:cubicBezTo>
                <a:cubicBezTo>
                  <a:pt x="87034" y="152858"/>
                  <a:pt x="81900" y="151949"/>
                  <a:pt x="78715" y="148244"/>
                </a:cubicBezTo>
                <a:cubicBezTo>
                  <a:pt x="76700" y="145904"/>
                  <a:pt x="75985" y="142720"/>
                  <a:pt x="76440" y="139730"/>
                </a:cubicBezTo>
                <a:lnTo>
                  <a:pt x="83590" y="96382"/>
                </a:lnTo>
                <a:cubicBezTo>
                  <a:pt x="84435" y="91442"/>
                  <a:pt x="88659" y="87803"/>
                  <a:pt x="93728" y="87803"/>
                </a:cubicBezTo>
                <a:lnTo>
                  <a:pt x="129865" y="87803"/>
                </a:lnTo>
                <a:cubicBezTo>
                  <a:pt x="134935" y="87803"/>
                  <a:pt x="139484" y="91377"/>
                  <a:pt x="140264" y="96382"/>
                </a:cubicBezTo>
                <a:cubicBezTo>
                  <a:pt x="141304" y="102816"/>
                  <a:pt x="136365" y="108340"/>
                  <a:pt x="130125" y="108340"/>
                </a:cubicBezTo>
                <a:lnTo>
                  <a:pt x="102372" y="108340"/>
                </a:lnTo>
                <a:lnTo>
                  <a:pt x="99253" y="127317"/>
                </a:lnTo>
                <a:cubicBezTo>
                  <a:pt x="101463" y="127122"/>
                  <a:pt x="103933" y="126992"/>
                  <a:pt x="106662" y="126992"/>
                </a:cubicBezTo>
                <a:cubicBezTo>
                  <a:pt x="117516" y="126992"/>
                  <a:pt x="128110" y="131541"/>
                  <a:pt x="135585" y="139405"/>
                </a:cubicBezTo>
                <a:cubicBezTo>
                  <a:pt x="143189" y="147269"/>
                  <a:pt x="147089" y="157798"/>
                  <a:pt x="146503" y="168846"/>
                </a:cubicBezTo>
                <a:lnTo>
                  <a:pt x="146503" y="168846"/>
                </a:lnTo>
                <a:close/>
                <a:moveTo>
                  <a:pt x="223196" y="206606"/>
                </a:moveTo>
                <a:cubicBezTo>
                  <a:pt x="177375" y="206606"/>
                  <a:pt x="143514" y="154548"/>
                  <a:pt x="177635" y="106520"/>
                </a:cubicBezTo>
                <a:cubicBezTo>
                  <a:pt x="178155" y="105805"/>
                  <a:pt x="178740" y="105155"/>
                  <a:pt x="179455" y="104570"/>
                </a:cubicBezTo>
                <a:cubicBezTo>
                  <a:pt x="205517" y="82668"/>
                  <a:pt x="237884" y="82993"/>
                  <a:pt x="260112" y="100541"/>
                </a:cubicBezTo>
                <a:cubicBezTo>
                  <a:pt x="260437" y="100801"/>
                  <a:pt x="260697" y="101191"/>
                  <a:pt x="260762" y="101581"/>
                </a:cubicBezTo>
                <a:cubicBezTo>
                  <a:pt x="263427" y="114124"/>
                  <a:pt x="252183" y="119713"/>
                  <a:pt x="244968" y="114839"/>
                </a:cubicBezTo>
                <a:cubicBezTo>
                  <a:pt x="230605" y="105155"/>
                  <a:pt x="210847" y="105610"/>
                  <a:pt x="194663" y="119063"/>
                </a:cubicBezTo>
                <a:cubicBezTo>
                  <a:pt x="194209" y="119453"/>
                  <a:pt x="193818" y="119908"/>
                  <a:pt x="193429" y="120363"/>
                </a:cubicBezTo>
                <a:cubicBezTo>
                  <a:pt x="170876" y="151884"/>
                  <a:pt x="193104" y="186069"/>
                  <a:pt x="223196" y="186069"/>
                </a:cubicBezTo>
                <a:cubicBezTo>
                  <a:pt x="242499" y="186069"/>
                  <a:pt x="251728" y="172226"/>
                  <a:pt x="254457" y="157343"/>
                </a:cubicBezTo>
                <a:lnTo>
                  <a:pt x="232035" y="157343"/>
                </a:lnTo>
                <a:cubicBezTo>
                  <a:pt x="231580" y="157343"/>
                  <a:pt x="231125" y="157148"/>
                  <a:pt x="230735" y="156823"/>
                </a:cubicBezTo>
                <a:cubicBezTo>
                  <a:pt x="221181" y="147854"/>
                  <a:pt x="227420" y="136806"/>
                  <a:pt x="236194" y="136806"/>
                </a:cubicBezTo>
                <a:lnTo>
                  <a:pt x="273630" y="136806"/>
                </a:lnTo>
                <a:cubicBezTo>
                  <a:pt x="274541" y="136806"/>
                  <a:pt x="275321" y="137521"/>
                  <a:pt x="275451" y="138430"/>
                </a:cubicBezTo>
                <a:cubicBezTo>
                  <a:pt x="279350" y="178075"/>
                  <a:pt x="256732" y="206606"/>
                  <a:pt x="223196" y="206606"/>
                </a:cubicBezTo>
                <a:lnTo>
                  <a:pt x="223196" y="20660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740" name="Google Shape;740;p53"/>
          <p:cNvGrpSpPr/>
          <p:nvPr/>
        </p:nvGrpSpPr>
        <p:grpSpPr>
          <a:xfrm>
            <a:off x="6417102" y="3351077"/>
            <a:ext cx="379468" cy="379569"/>
            <a:chOff x="7862464" y="3816564"/>
            <a:chExt cx="419858" cy="419970"/>
          </a:xfrm>
        </p:grpSpPr>
        <p:sp>
          <p:nvSpPr>
            <p:cNvPr id="741" name="Google Shape;741;p53"/>
            <p:cNvSpPr/>
            <p:nvPr/>
          </p:nvSpPr>
          <p:spPr>
            <a:xfrm>
              <a:off x="7990469" y="3816564"/>
              <a:ext cx="163848" cy="53389"/>
            </a:xfrm>
            <a:custGeom>
              <a:rect b="b" l="l" r="r" t="t"/>
              <a:pathLst>
                <a:path extrusionOk="0" h="53389" w="163848">
                  <a:moveTo>
                    <a:pt x="21025" y="49783"/>
                  </a:moveTo>
                  <a:cubicBezTo>
                    <a:pt x="37273" y="33535"/>
                    <a:pt x="58851" y="24631"/>
                    <a:pt x="81924" y="24631"/>
                  </a:cubicBezTo>
                  <a:cubicBezTo>
                    <a:pt x="104997" y="24631"/>
                    <a:pt x="126575" y="33600"/>
                    <a:pt x="142823" y="49783"/>
                  </a:cubicBezTo>
                  <a:cubicBezTo>
                    <a:pt x="145228" y="52187"/>
                    <a:pt x="148348" y="53357"/>
                    <a:pt x="151532" y="53357"/>
                  </a:cubicBezTo>
                  <a:cubicBezTo>
                    <a:pt x="154717" y="53357"/>
                    <a:pt x="157836" y="52187"/>
                    <a:pt x="160241" y="49783"/>
                  </a:cubicBezTo>
                  <a:cubicBezTo>
                    <a:pt x="165051" y="44974"/>
                    <a:pt x="165051" y="37175"/>
                    <a:pt x="160241" y="32365"/>
                  </a:cubicBezTo>
                  <a:cubicBezTo>
                    <a:pt x="139379" y="11503"/>
                    <a:pt x="111561" y="0"/>
                    <a:pt x="81924" y="0"/>
                  </a:cubicBezTo>
                  <a:cubicBezTo>
                    <a:pt x="52287" y="0"/>
                    <a:pt x="24535" y="11503"/>
                    <a:pt x="3607" y="32365"/>
                  </a:cubicBezTo>
                  <a:cubicBezTo>
                    <a:pt x="-1202" y="37175"/>
                    <a:pt x="-1202" y="44974"/>
                    <a:pt x="3607" y="49783"/>
                  </a:cubicBezTo>
                  <a:cubicBezTo>
                    <a:pt x="8417" y="54592"/>
                    <a:pt x="16216" y="54592"/>
                    <a:pt x="21025" y="49783"/>
                  </a:cubicBezTo>
                  <a:lnTo>
                    <a:pt x="21025" y="4978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42" name="Google Shape;742;p53"/>
            <p:cNvSpPr/>
            <p:nvPr/>
          </p:nvSpPr>
          <p:spPr>
            <a:xfrm>
              <a:off x="8025305" y="3865762"/>
              <a:ext cx="94175" cy="39026"/>
            </a:xfrm>
            <a:custGeom>
              <a:rect b="b" l="l" r="r" t="t"/>
              <a:pathLst>
                <a:path extrusionOk="0" h="39026" w="94175">
                  <a:moveTo>
                    <a:pt x="81859" y="38994"/>
                  </a:moveTo>
                  <a:cubicBezTo>
                    <a:pt x="84979" y="38994"/>
                    <a:pt x="88164" y="37824"/>
                    <a:pt x="90569" y="35420"/>
                  </a:cubicBezTo>
                  <a:cubicBezTo>
                    <a:pt x="95378" y="30610"/>
                    <a:pt x="95378" y="22812"/>
                    <a:pt x="90569" y="18002"/>
                  </a:cubicBezTo>
                  <a:cubicBezTo>
                    <a:pt x="78934" y="6369"/>
                    <a:pt x="63531" y="0"/>
                    <a:pt x="47088" y="0"/>
                  </a:cubicBezTo>
                  <a:cubicBezTo>
                    <a:pt x="30644" y="0"/>
                    <a:pt x="15176" y="6369"/>
                    <a:pt x="3607" y="18002"/>
                  </a:cubicBezTo>
                  <a:cubicBezTo>
                    <a:pt x="-1202" y="22812"/>
                    <a:pt x="-1202" y="30610"/>
                    <a:pt x="3607" y="35420"/>
                  </a:cubicBezTo>
                  <a:cubicBezTo>
                    <a:pt x="8416" y="40229"/>
                    <a:pt x="16216" y="40229"/>
                    <a:pt x="21025" y="35420"/>
                  </a:cubicBezTo>
                  <a:cubicBezTo>
                    <a:pt x="27980" y="28466"/>
                    <a:pt x="37274" y="24631"/>
                    <a:pt x="47153" y="24631"/>
                  </a:cubicBezTo>
                  <a:cubicBezTo>
                    <a:pt x="57031" y="24631"/>
                    <a:pt x="66261" y="28466"/>
                    <a:pt x="73280" y="35420"/>
                  </a:cubicBezTo>
                  <a:cubicBezTo>
                    <a:pt x="75620" y="37824"/>
                    <a:pt x="78740" y="38994"/>
                    <a:pt x="81859" y="38994"/>
                  </a:cubicBezTo>
                  <a:lnTo>
                    <a:pt x="81859" y="3899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43" name="Google Shape;743;p53"/>
            <p:cNvSpPr/>
            <p:nvPr/>
          </p:nvSpPr>
          <p:spPr>
            <a:xfrm>
              <a:off x="8060109" y="3914960"/>
              <a:ext cx="24567" cy="24566"/>
            </a:xfrm>
            <a:custGeom>
              <a:rect b="b" l="l" r="r" t="t"/>
              <a:pathLst>
                <a:path extrusionOk="0" h="24566" w="24567">
                  <a:moveTo>
                    <a:pt x="24568" y="12283"/>
                  </a:moveTo>
                  <a:cubicBezTo>
                    <a:pt x="24568" y="19067"/>
                    <a:pt x="19068" y="24567"/>
                    <a:pt x="12284" y="24567"/>
                  </a:cubicBezTo>
                  <a:cubicBezTo>
                    <a:pt x="5499" y="24567"/>
                    <a:pt x="0" y="19067"/>
                    <a:pt x="0" y="12283"/>
                  </a:cubicBezTo>
                  <a:cubicBezTo>
                    <a:pt x="0" y="5499"/>
                    <a:pt x="5499" y="0"/>
                    <a:pt x="12284" y="0"/>
                  </a:cubicBezTo>
                  <a:cubicBezTo>
                    <a:pt x="19068" y="0"/>
                    <a:pt x="24568" y="5499"/>
                    <a:pt x="24568" y="122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44" name="Google Shape;744;p53"/>
            <p:cNvSpPr/>
            <p:nvPr/>
          </p:nvSpPr>
          <p:spPr>
            <a:xfrm>
              <a:off x="8233122" y="3982290"/>
              <a:ext cx="49200" cy="254244"/>
            </a:xfrm>
            <a:custGeom>
              <a:rect b="b" l="l" r="r" t="t"/>
              <a:pathLst>
                <a:path extrusionOk="0" h="254244" w="49200">
                  <a:moveTo>
                    <a:pt x="12284" y="0"/>
                  </a:moveTo>
                  <a:lnTo>
                    <a:pt x="0" y="0"/>
                  </a:lnTo>
                  <a:lnTo>
                    <a:pt x="0" y="254244"/>
                  </a:lnTo>
                  <a:lnTo>
                    <a:pt x="12284" y="254244"/>
                  </a:lnTo>
                  <a:cubicBezTo>
                    <a:pt x="32692" y="254244"/>
                    <a:pt x="49200" y="237736"/>
                    <a:pt x="49200" y="217329"/>
                  </a:cubicBezTo>
                  <a:lnTo>
                    <a:pt x="49200" y="36915"/>
                  </a:lnTo>
                  <a:cubicBezTo>
                    <a:pt x="49200" y="16573"/>
                    <a:pt x="32692" y="0"/>
                    <a:pt x="1228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45" name="Google Shape;745;p53"/>
            <p:cNvSpPr/>
            <p:nvPr/>
          </p:nvSpPr>
          <p:spPr>
            <a:xfrm>
              <a:off x="7862464" y="3982225"/>
              <a:ext cx="65643" cy="254309"/>
            </a:xfrm>
            <a:custGeom>
              <a:rect b="b" l="l" r="r" t="t"/>
              <a:pathLst>
                <a:path extrusionOk="0" h="254309" w="65643">
                  <a:moveTo>
                    <a:pt x="0" y="36980"/>
                  </a:moveTo>
                  <a:lnTo>
                    <a:pt x="0" y="217394"/>
                  </a:lnTo>
                  <a:cubicBezTo>
                    <a:pt x="0" y="237801"/>
                    <a:pt x="16509" y="254309"/>
                    <a:pt x="36916" y="254309"/>
                  </a:cubicBezTo>
                  <a:lnTo>
                    <a:pt x="65643" y="254309"/>
                  </a:lnTo>
                  <a:lnTo>
                    <a:pt x="65643" y="139471"/>
                  </a:lnTo>
                  <a:lnTo>
                    <a:pt x="53685" y="139471"/>
                  </a:lnTo>
                  <a:cubicBezTo>
                    <a:pt x="47381" y="139471"/>
                    <a:pt x="41856" y="134856"/>
                    <a:pt x="41141" y="128552"/>
                  </a:cubicBezTo>
                  <a:cubicBezTo>
                    <a:pt x="40296" y="121143"/>
                    <a:pt x="46081" y="114839"/>
                    <a:pt x="53360" y="114839"/>
                  </a:cubicBezTo>
                  <a:lnTo>
                    <a:pt x="65643" y="114839"/>
                  </a:lnTo>
                  <a:lnTo>
                    <a:pt x="65643" y="0"/>
                  </a:lnTo>
                  <a:lnTo>
                    <a:pt x="36916" y="0"/>
                  </a:lnTo>
                  <a:cubicBezTo>
                    <a:pt x="16509" y="65"/>
                    <a:pt x="0" y="16638"/>
                    <a:pt x="0" y="3698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46" name="Google Shape;746;p53"/>
            <p:cNvSpPr/>
            <p:nvPr/>
          </p:nvSpPr>
          <p:spPr>
            <a:xfrm>
              <a:off x="7952675" y="3982290"/>
              <a:ext cx="255879" cy="254244"/>
            </a:xfrm>
            <a:custGeom>
              <a:rect b="b" l="l" r="r" t="t"/>
              <a:pathLst>
                <a:path extrusionOk="0" h="254244" w="255879">
                  <a:moveTo>
                    <a:pt x="0" y="254244"/>
                  </a:moveTo>
                  <a:lnTo>
                    <a:pt x="255880" y="254244"/>
                  </a:lnTo>
                  <a:lnTo>
                    <a:pt x="255880" y="0"/>
                  </a:lnTo>
                  <a:lnTo>
                    <a:pt x="0" y="0"/>
                  </a:lnTo>
                  <a:lnTo>
                    <a:pt x="0" y="254244"/>
                  </a:lnTo>
                  <a:close/>
                  <a:moveTo>
                    <a:pt x="169633" y="77924"/>
                  </a:moveTo>
                  <a:cubicBezTo>
                    <a:pt x="179512" y="77924"/>
                    <a:pt x="189002" y="80848"/>
                    <a:pt x="197126" y="86308"/>
                  </a:cubicBezTo>
                  <a:cubicBezTo>
                    <a:pt x="200895" y="88843"/>
                    <a:pt x="201870" y="93912"/>
                    <a:pt x="199335" y="97681"/>
                  </a:cubicBezTo>
                  <a:cubicBezTo>
                    <a:pt x="196801" y="101450"/>
                    <a:pt x="191731" y="102425"/>
                    <a:pt x="187961" y="99891"/>
                  </a:cubicBezTo>
                  <a:cubicBezTo>
                    <a:pt x="181852" y="95731"/>
                    <a:pt x="174508" y="93846"/>
                    <a:pt x="167033" y="94367"/>
                  </a:cubicBezTo>
                  <a:cubicBezTo>
                    <a:pt x="150785" y="95601"/>
                    <a:pt x="137721" y="108990"/>
                    <a:pt x="136877" y="125302"/>
                  </a:cubicBezTo>
                  <a:cubicBezTo>
                    <a:pt x="135902" y="144214"/>
                    <a:pt x="150980" y="159877"/>
                    <a:pt x="169633" y="159877"/>
                  </a:cubicBezTo>
                  <a:cubicBezTo>
                    <a:pt x="186142" y="159877"/>
                    <a:pt x="193876" y="147919"/>
                    <a:pt x="196151" y="135246"/>
                  </a:cubicBezTo>
                  <a:lnTo>
                    <a:pt x="180812" y="135246"/>
                  </a:lnTo>
                  <a:cubicBezTo>
                    <a:pt x="176718" y="135246"/>
                    <a:pt x="173013" y="132321"/>
                    <a:pt x="172428" y="128291"/>
                  </a:cubicBezTo>
                  <a:cubicBezTo>
                    <a:pt x="171713" y="123222"/>
                    <a:pt x="175613" y="118868"/>
                    <a:pt x="180552" y="118868"/>
                  </a:cubicBezTo>
                  <a:lnTo>
                    <a:pt x="205054" y="118868"/>
                  </a:lnTo>
                  <a:cubicBezTo>
                    <a:pt x="209539" y="118868"/>
                    <a:pt x="213244" y="122442"/>
                    <a:pt x="213244" y="126927"/>
                  </a:cubicBezTo>
                  <a:cubicBezTo>
                    <a:pt x="213309" y="155978"/>
                    <a:pt x="195371" y="176255"/>
                    <a:pt x="169633" y="176255"/>
                  </a:cubicBezTo>
                  <a:cubicBezTo>
                    <a:pt x="142531" y="176255"/>
                    <a:pt x="120433" y="154158"/>
                    <a:pt x="120433" y="127057"/>
                  </a:cubicBezTo>
                  <a:cubicBezTo>
                    <a:pt x="120433" y="99956"/>
                    <a:pt x="142466" y="77924"/>
                    <a:pt x="169633" y="77924"/>
                  </a:cubicBezTo>
                  <a:lnTo>
                    <a:pt x="169633" y="77924"/>
                  </a:lnTo>
                  <a:close/>
                  <a:moveTo>
                    <a:pt x="49200" y="135246"/>
                  </a:moveTo>
                  <a:cubicBezTo>
                    <a:pt x="53750" y="135246"/>
                    <a:pt x="57390" y="138950"/>
                    <a:pt x="57390" y="143435"/>
                  </a:cubicBezTo>
                  <a:cubicBezTo>
                    <a:pt x="57390" y="144214"/>
                    <a:pt x="57455" y="144994"/>
                    <a:pt x="57519" y="145774"/>
                  </a:cubicBezTo>
                  <a:cubicBezTo>
                    <a:pt x="58690" y="154028"/>
                    <a:pt x="65839" y="160137"/>
                    <a:pt x="74223" y="159942"/>
                  </a:cubicBezTo>
                  <a:cubicBezTo>
                    <a:pt x="82802" y="159747"/>
                    <a:pt x="89887" y="152923"/>
                    <a:pt x="90341" y="144344"/>
                  </a:cubicBezTo>
                  <a:cubicBezTo>
                    <a:pt x="90601" y="139795"/>
                    <a:pt x="88976" y="135440"/>
                    <a:pt x="85857" y="132126"/>
                  </a:cubicBezTo>
                  <a:cubicBezTo>
                    <a:pt x="82737" y="128812"/>
                    <a:pt x="78447" y="126992"/>
                    <a:pt x="73898" y="126992"/>
                  </a:cubicBezTo>
                  <a:cubicBezTo>
                    <a:pt x="67464" y="126992"/>
                    <a:pt x="64799" y="127966"/>
                    <a:pt x="61484" y="129462"/>
                  </a:cubicBezTo>
                  <a:cubicBezTo>
                    <a:pt x="61094" y="129657"/>
                    <a:pt x="60899" y="129721"/>
                    <a:pt x="60834" y="129787"/>
                  </a:cubicBezTo>
                  <a:cubicBezTo>
                    <a:pt x="57130" y="131671"/>
                    <a:pt x="52450" y="130566"/>
                    <a:pt x="50045" y="126667"/>
                  </a:cubicBezTo>
                  <a:cubicBezTo>
                    <a:pt x="49005" y="124977"/>
                    <a:pt x="48680" y="122897"/>
                    <a:pt x="49005" y="120948"/>
                  </a:cubicBezTo>
                  <a:lnTo>
                    <a:pt x="54985" y="84878"/>
                  </a:lnTo>
                  <a:cubicBezTo>
                    <a:pt x="55635" y="80914"/>
                    <a:pt x="59079" y="77989"/>
                    <a:pt x="63044" y="77989"/>
                  </a:cubicBezTo>
                  <a:lnTo>
                    <a:pt x="93136" y="77989"/>
                  </a:lnTo>
                  <a:cubicBezTo>
                    <a:pt x="97231" y="77989"/>
                    <a:pt x="100935" y="80914"/>
                    <a:pt x="101520" y="84943"/>
                  </a:cubicBezTo>
                  <a:cubicBezTo>
                    <a:pt x="102235" y="90012"/>
                    <a:pt x="98336" y="94367"/>
                    <a:pt x="93396" y="94367"/>
                  </a:cubicBezTo>
                  <a:lnTo>
                    <a:pt x="69998" y="94367"/>
                  </a:lnTo>
                  <a:lnTo>
                    <a:pt x="67268" y="110874"/>
                  </a:lnTo>
                  <a:cubicBezTo>
                    <a:pt x="69218" y="110679"/>
                    <a:pt x="71363" y="110549"/>
                    <a:pt x="73833" y="110549"/>
                  </a:cubicBezTo>
                  <a:cubicBezTo>
                    <a:pt x="82802" y="110549"/>
                    <a:pt x="91511" y="114318"/>
                    <a:pt x="97686" y="120817"/>
                  </a:cubicBezTo>
                  <a:cubicBezTo>
                    <a:pt x="103990" y="127447"/>
                    <a:pt x="107175" y="136090"/>
                    <a:pt x="106655" y="145189"/>
                  </a:cubicBezTo>
                  <a:cubicBezTo>
                    <a:pt x="105745" y="162282"/>
                    <a:pt x="91641" y="175995"/>
                    <a:pt x="74483" y="176320"/>
                  </a:cubicBezTo>
                  <a:cubicBezTo>
                    <a:pt x="74288" y="176320"/>
                    <a:pt x="74028" y="176320"/>
                    <a:pt x="73833" y="176320"/>
                  </a:cubicBezTo>
                  <a:cubicBezTo>
                    <a:pt x="57455" y="176320"/>
                    <a:pt x="43481" y="164232"/>
                    <a:pt x="41271" y="147984"/>
                  </a:cubicBezTo>
                  <a:cubicBezTo>
                    <a:pt x="41076" y="146489"/>
                    <a:pt x="40946" y="144929"/>
                    <a:pt x="40946" y="143435"/>
                  </a:cubicBezTo>
                  <a:cubicBezTo>
                    <a:pt x="41011" y="138885"/>
                    <a:pt x="44651" y="135246"/>
                    <a:pt x="49200" y="135246"/>
                  </a:cubicBezTo>
                  <a:lnTo>
                    <a:pt x="49200" y="13524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747" name="Google Shape;747;p53"/>
          <p:cNvGrpSpPr/>
          <p:nvPr/>
        </p:nvGrpSpPr>
        <p:grpSpPr>
          <a:xfrm>
            <a:off x="6417043" y="1550795"/>
            <a:ext cx="379526" cy="379510"/>
            <a:chOff x="7862399" y="1824661"/>
            <a:chExt cx="419922" cy="419905"/>
          </a:xfrm>
        </p:grpSpPr>
        <p:sp>
          <p:nvSpPr>
            <p:cNvPr id="748" name="Google Shape;748;p53"/>
            <p:cNvSpPr/>
            <p:nvPr/>
          </p:nvSpPr>
          <p:spPr>
            <a:xfrm>
              <a:off x="7862399" y="2078905"/>
              <a:ext cx="419922" cy="45103"/>
            </a:xfrm>
            <a:custGeom>
              <a:rect b="b" l="l" r="r" t="t"/>
              <a:pathLst>
                <a:path extrusionOk="0" h="45103" w="419922">
                  <a:moveTo>
                    <a:pt x="362534" y="4094"/>
                  </a:moveTo>
                  <a:cubicBezTo>
                    <a:pt x="362534" y="11373"/>
                    <a:pt x="356229" y="17158"/>
                    <a:pt x="348820" y="16313"/>
                  </a:cubicBezTo>
                  <a:cubicBezTo>
                    <a:pt x="342516" y="15598"/>
                    <a:pt x="337901" y="10074"/>
                    <a:pt x="337901" y="3769"/>
                  </a:cubicBezTo>
                  <a:lnTo>
                    <a:pt x="337901" y="0"/>
                  </a:lnTo>
                  <a:lnTo>
                    <a:pt x="0" y="0"/>
                  </a:lnTo>
                  <a:cubicBezTo>
                    <a:pt x="0" y="24891"/>
                    <a:pt x="20213" y="45104"/>
                    <a:pt x="45105" y="45104"/>
                  </a:cubicBezTo>
                  <a:lnTo>
                    <a:pt x="374818" y="45104"/>
                  </a:lnTo>
                  <a:cubicBezTo>
                    <a:pt x="399710" y="45104"/>
                    <a:pt x="419923" y="24891"/>
                    <a:pt x="419923" y="0"/>
                  </a:cubicBezTo>
                  <a:lnTo>
                    <a:pt x="362534" y="0"/>
                  </a:lnTo>
                  <a:lnTo>
                    <a:pt x="362534" y="409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49" name="Google Shape;749;p53"/>
            <p:cNvSpPr/>
            <p:nvPr/>
          </p:nvSpPr>
          <p:spPr>
            <a:xfrm>
              <a:off x="7978022" y="2199463"/>
              <a:ext cx="188612" cy="45103"/>
            </a:xfrm>
            <a:custGeom>
              <a:rect b="b" l="l" r="r" t="t"/>
              <a:pathLst>
                <a:path extrusionOk="0" h="45103" w="188612">
                  <a:moveTo>
                    <a:pt x="155855" y="0"/>
                  </a:moveTo>
                  <a:lnTo>
                    <a:pt x="32822" y="0"/>
                  </a:lnTo>
                  <a:cubicBezTo>
                    <a:pt x="14689" y="0"/>
                    <a:pt x="0" y="14753"/>
                    <a:pt x="0" y="32885"/>
                  </a:cubicBezTo>
                  <a:cubicBezTo>
                    <a:pt x="0" y="39644"/>
                    <a:pt x="5524" y="45104"/>
                    <a:pt x="12284" y="45104"/>
                  </a:cubicBezTo>
                  <a:lnTo>
                    <a:pt x="176328" y="45104"/>
                  </a:lnTo>
                  <a:cubicBezTo>
                    <a:pt x="183087" y="45104"/>
                    <a:pt x="188611" y="39644"/>
                    <a:pt x="188611" y="32885"/>
                  </a:cubicBezTo>
                  <a:cubicBezTo>
                    <a:pt x="188741" y="14753"/>
                    <a:pt x="174053" y="0"/>
                    <a:pt x="155855"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0" name="Google Shape;750;p53"/>
            <p:cNvSpPr/>
            <p:nvPr/>
          </p:nvSpPr>
          <p:spPr>
            <a:xfrm>
              <a:off x="7862399" y="1824661"/>
              <a:ext cx="419922" cy="229612"/>
            </a:xfrm>
            <a:custGeom>
              <a:rect b="b" l="l" r="r" t="t"/>
              <a:pathLst>
                <a:path extrusionOk="0" h="229612" w="419922">
                  <a:moveTo>
                    <a:pt x="374818" y="0"/>
                  </a:moveTo>
                  <a:lnTo>
                    <a:pt x="45105" y="0"/>
                  </a:lnTo>
                  <a:cubicBezTo>
                    <a:pt x="20213" y="0"/>
                    <a:pt x="0" y="20212"/>
                    <a:pt x="0" y="45104"/>
                  </a:cubicBezTo>
                  <a:lnTo>
                    <a:pt x="0" y="229613"/>
                  </a:lnTo>
                  <a:lnTo>
                    <a:pt x="419923" y="229613"/>
                  </a:lnTo>
                  <a:lnTo>
                    <a:pt x="419923" y="45104"/>
                  </a:lnTo>
                  <a:cubicBezTo>
                    <a:pt x="419923" y="20212"/>
                    <a:pt x="399710" y="0"/>
                    <a:pt x="374818" y="0"/>
                  </a:cubicBezTo>
                  <a:close/>
                  <a:moveTo>
                    <a:pt x="185166" y="148374"/>
                  </a:moveTo>
                  <a:cubicBezTo>
                    <a:pt x="184062" y="169106"/>
                    <a:pt x="166968" y="185744"/>
                    <a:pt x="146170" y="186134"/>
                  </a:cubicBezTo>
                  <a:cubicBezTo>
                    <a:pt x="145910" y="186134"/>
                    <a:pt x="145650" y="186134"/>
                    <a:pt x="145325" y="186134"/>
                  </a:cubicBezTo>
                  <a:cubicBezTo>
                    <a:pt x="125502" y="186134"/>
                    <a:pt x="108539" y="171511"/>
                    <a:pt x="105809" y="151819"/>
                  </a:cubicBezTo>
                  <a:cubicBezTo>
                    <a:pt x="105549" y="150129"/>
                    <a:pt x="105420" y="148439"/>
                    <a:pt x="105420" y="146749"/>
                  </a:cubicBezTo>
                  <a:cubicBezTo>
                    <a:pt x="105354" y="141485"/>
                    <a:pt x="109059" y="136806"/>
                    <a:pt x="114194" y="136091"/>
                  </a:cubicBezTo>
                  <a:cubicBezTo>
                    <a:pt x="120498" y="135246"/>
                    <a:pt x="125893" y="140120"/>
                    <a:pt x="125893" y="146229"/>
                  </a:cubicBezTo>
                  <a:cubicBezTo>
                    <a:pt x="125893" y="147139"/>
                    <a:pt x="125957" y="148049"/>
                    <a:pt x="126087" y="148959"/>
                  </a:cubicBezTo>
                  <a:cubicBezTo>
                    <a:pt x="127452" y="158643"/>
                    <a:pt x="135901" y="165792"/>
                    <a:pt x="145716" y="165597"/>
                  </a:cubicBezTo>
                  <a:cubicBezTo>
                    <a:pt x="155854" y="165402"/>
                    <a:pt x="164173" y="157343"/>
                    <a:pt x="164693" y="147269"/>
                  </a:cubicBezTo>
                  <a:cubicBezTo>
                    <a:pt x="164953" y="141875"/>
                    <a:pt x="163068" y="136806"/>
                    <a:pt x="159364" y="132906"/>
                  </a:cubicBezTo>
                  <a:cubicBezTo>
                    <a:pt x="155659" y="129007"/>
                    <a:pt x="150655" y="126862"/>
                    <a:pt x="145325" y="126862"/>
                  </a:cubicBezTo>
                  <a:cubicBezTo>
                    <a:pt x="137656" y="126862"/>
                    <a:pt x="134537" y="128032"/>
                    <a:pt x="130637" y="129787"/>
                  </a:cubicBezTo>
                  <a:cubicBezTo>
                    <a:pt x="130182" y="129982"/>
                    <a:pt x="129922" y="130112"/>
                    <a:pt x="129857" y="130177"/>
                  </a:cubicBezTo>
                  <a:cubicBezTo>
                    <a:pt x="126412" y="131931"/>
                    <a:pt x="122253" y="131606"/>
                    <a:pt x="119133" y="129332"/>
                  </a:cubicBezTo>
                  <a:cubicBezTo>
                    <a:pt x="116013" y="127057"/>
                    <a:pt x="114453" y="123158"/>
                    <a:pt x="115038" y="119323"/>
                  </a:cubicBezTo>
                  <a:lnTo>
                    <a:pt x="122253" y="75779"/>
                  </a:lnTo>
                  <a:cubicBezTo>
                    <a:pt x="123097" y="70840"/>
                    <a:pt x="127322" y="67201"/>
                    <a:pt x="132392" y="67201"/>
                  </a:cubicBezTo>
                  <a:lnTo>
                    <a:pt x="168528" y="67201"/>
                  </a:lnTo>
                  <a:cubicBezTo>
                    <a:pt x="173597" y="67201"/>
                    <a:pt x="178147" y="70775"/>
                    <a:pt x="178927" y="75779"/>
                  </a:cubicBezTo>
                  <a:cubicBezTo>
                    <a:pt x="179967" y="82213"/>
                    <a:pt x="175027" y="87738"/>
                    <a:pt x="168788" y="87738"/>
                  </a:cubicBezTo>
                  <a:lnTo>
                    <a:pt x="141036" y="87738"/>
                  </a:lnTo>
                  <a:lnTo>
                    <a:pt x="137916" y="106715"/>
                  </a:lnTo>
                  <a:cubicBezTo>
                    <a:pt x="140126" y="106520"/>
                    <a:pt x="142595" y="106390"/>
                    <a:pt x="145325" y="106390"/>
                  </a:cubicBezTo>
                  <a:cubicBezTo>
                    <a:pt x="156179" y="106390"/>
                    <a:pt x="166773" y="110939"/>
                    <a:pt x="174247" y="118803"/>
                  </a:cubicBezTo>
                  <a:cubicBezTo>
                    <a:pt x="181852" y="126862"/>
                    <a:pt x="185751" y="137326"/>
                    <a:pt x="185166" y="148374"/>
                  </a:cubicBezTo>
                  <a:lnTo>
                    <a:pt x="185166" y="148374"/>
                  </a:lnTo>
                  <a:close/>
                  <a:moveTo>
                    <a:pt x="261858" y="186199"/>
                  </a:moveTo>
                  <a:cubicBezTo>
                    <a:pt x="230077" y="186199"/>
                    <a:pt x="204014" y="161112"/>
                    <a:pt x="202455" y="129722"/>
                  </a:cubicBezTo>
                  <a:cubicBezTo>
                    <a:pt x="200830" y="97161"/>
                    <a:pt x="226112" y="69020"/>
                    <a:pt x="258739" y="67331"/>
                  </a:cubicBezTo>
                  <a:cubicBezTo>
                    <a:pt x="271738" y="66681"/>
                    <a:pt x="284411" y="70190"/>
                    <a:pt x="295135" y="77404"/>
                  </a:cubicBezTo>
                  <a:cubicBezTo>
                    <a:pt x="299815" y="80589"/>
                    <a:pt x="301050" y="86958"/>
                    <a:pt x="297865" y="91637"/>
                  </a:cubicBezTo>
                  <a:cubicBezTo>
                    <a:pt x="294680" y="96316"/>
                    <a:pt x="288311" y="97551"/>
                    <a:pt x="283631" y="94367"/>
                  </a:cubicBezTo>
                  <a:cubicBezTo>
                    <a:pt x="276742" y="89752"/>
                    <a:pt x="268683" y="87413"/>
                    <a:pt x="260299" y="87738"/>
                  </a:cubicBezTo>
                  <a:cubicBezTo>
                    <a:pt x="239891" y="88518"/>
                    <a:pt x="223383" y="105350"/>
                    <a:pt x="222928" y="125757"/>
                  </a:cubicBezTo>
                  <a:cubicBezTo>
                    <a:pt x="222408" y="147659"/>
                    <a:pt x="240086" y="165597"/>
                    <a:pt x="261858" y="165597"/>
                  </a:cubicBezTo>
                  <a:cubicBezTo>
                    <a:pt x="281162" y="165597"/>
                    <a:pt x="290391" y="151753"/>
                    <a:pt x="293121" y="136871"/>
                  </a:cubicBezTo>
                  <a:lnTo>
                    <a:pt x="275182" y="136871"/>
                  </a:lnTo>
                  <a:cubicBezTo>
                    <a:pt x="270113" y="136871"/>
                    <a:pt x="265563" y="133296"/>
                    <a:pt x="264783" y="128292"/>
                  </a:cubicBezTo>
                  <a:cubicBezTo>
                    <a:pt x="263743" y="121858"/>
                    <a:pt x="268683" y="116333"/>
                    <a:pt x="274923" y="116333"/>
                  </a:cubicBezTo>
                  <a:lnTo>
                    <a:pt x="304364" y="116333"/>
                  </a:lnTo>
                  <a:cubicBezTo>
                    <a:pt x="310019" y="116333"/>
                    <a:pt x="314633" y="120883"/>
                    <a:pt x="314633" y="126472"/>
                  </a:cubicBezTo>
                  <a:cubicBezTo>
                    <a:pt x="314569" y="161697"/>
                    <a:pt x="292926" y="186199"/>
                    <a:pt x="261858" y="18619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1" name="Google Shape;751;p53"/>
            <p:cNvSpPr/>
            <p:nvPr/>
          </p:nvSpPr>
          <p:spPr>
            <a:xfrm>
              <a:off x="8010909" y="2148640"/>
              <a:ext cx="123032" cy="26256"/>
            </a:xfrm>
            <a:custGeom>
              <a:rect b="b" l="l" r="r" t="t"/>
              <a:pathLst>
                <a:path extrusionOk="0" h="26256" w="123032">
                  <a:moveTo>
                    <a:pt x="0" y="0"/>
                  </a:moveTo>
                  <a:lnTo>
                    <a:pt x="123033" y="0"/>
                  </a:lnTo>
                  <a:lnTo>
                    <a:pt x="123033" y="26257"/>
                  </a:lnTo>
                  <a:lnTo>
                    <a:pt x="0" y="26257"/>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752" name="Google Shape;752;p53"/>
          <p:cNvGrpSpPr/>
          <p:nvPr/>
        </p:nvGrpSpPr>
        <p:grpSpPr>
          <a:xfrm>
            <a:off x="6417396" y="3958258"/>
            <a:ext cx="378821" cy="379452"/>
            <a:chOff x="7862789" y="4488373"/>
            <a:chExt cx="419143" cy="419841"/>
          </a:xfrm>
        </p:grpSpPr>
        <p:sp>
          <p:nvSpPr>
            <p:cNvPr id="753" name="Google Shape;753;p53"/>
            <p:cNvSpPr/>
            <p:nvPr/>
          </p:nvSpPr>
          <p:spPr>
            <a:xfrm>
              <a:off x="7953455" y="4612181"/>
              <a:ext cx="237876" cy="172225"/>
            </a:xfrm>
            <a:custGeom>
              <a:rect b="b" l="l" r="r" t="t"/>
              <a:pathLst>
                <a:path extrusionOk="0" h="172225" w="237876">
                  <a:moveTo>
                    <a:pt x="237876" y="86113"/>
                  </a:moveTo>
                  <a:cubicBezTo>
                    <a:pt x="237876" y="55567"/>
                    <a:pt x="233132" y="26256"/>
                    <a:pt x="224163" y="0"/>
                  </a:cubicBezTo>
                  <a:lnTo>
                    <a:pt x="13714" y="0"/>
                  </a:lnTo>
                  <a:cubicBezTo>
                    <a:pt x="4744" y="26256"/>
                    <a:pt x="0" y="55567"/>
                    <a:pt x="0" y="86113"/>
                  </a:cubicBezTo>
                  <a:cubicBezTo>
                    <a:pt x="0" y="116658"/>
                    <a:pt x="4744" y="145969"/>
                    <a:pt x="13714" y="172226"/>
                  </a:cubicBezTo>
                  <a:lnTo>
                    <a:pt x="224163" y="172226"/>
                  </a:lnTo>
                  <a:cubicBezTo>
                    <a:pt x="233132" y="145969"/>
                    <a:pt x="237876" y="116593"/>
                    <a:pt x="237876" y="86113"/>
                  </a:cubicBezTo>
                  <a:close/>
                  <a:moveTo>
                    <a:pt x="98595" y="104115"/>
                  </a:moveTo>
                  <a:cubicBezTo>
                    <a:pt x="97685" y="121208"/>
                    <a:pt x="83582" y="134921"/>
                    <a:pt x="66423" y="135246"/>
                  </a:cubicBezTo>
                  <a:cubicBezTo>
                    <a:pt x="66229" y="135246"/>
                    <a:pt x="65968" y="135246"/>
                    <a:pt x="65774" y="135246"/>
                  </a:cubicBezTo>
                  <a:cubicBezTo>
                    <a:pt x="49395" y="135246"/>
                    <a:pt x="35421" y="123158"/>
                    <a:pt x="33212" y="106910"/>
                  </a:cubicBezTo>
                  <a:cubicBezTo>
                    <a:pt x="33017" y="105480"/>
                    <a:pt x="32887" y="104050"/>
                    <a:pt x="32887" y="102620"/>
                  </a:cubicBezTo>
                  <a:cubicBezTo>
                    <a:pt x="32822" y="98396"/>
                    <a:pt x="35877" y="94691"/>
                    <a:pt x="40036" y="94171"/>
                  </a:cubicBezTo>
                  <a:cubicBezTo>
                    <a:pt x="45040" y="93587"/>
                    <a:pt x="49265" y="97421"/>
                    <a:pt x="49265" y="102295"/>
                  </a:cubicBezTo>
                  <a:cubicBezTo>
                    <a:pt x="49265" y="103075"/>
                    <a:pt x="49330" y="103855"/>
                    <a:pt x="49395" y="104570"/>
                  </a:cubicBezTo>
                  <a:cubicBezTo>
                    <a:pt x="50565" y="112824"/>
                    <a:pt x="57714" y="118933"/>
                    <a:pt x="66099" y="118738"/>
                  </a:cubicBezTo>
                  <a:cubicBezTo>
                    <a:pt x="74678" y="118543"/>
                    <a:pt x="81762" y="111719"/>
                    <a:pt x="82217" y="103140"/>
                  </a:cubicBezTo>
                  <a:cubicBezTo>
                    <a:pt x="82477" y="98590"/>
                    <a:pt x="80852" y="94237"/>
                    <a:pt x="77733" y="90922"/>
                  </a:cubicBezTo>
                  <a:cubicBezTo>
                    <a:pt x="74612" y="87607"/>
                    <a:pt x="70323" y="85788"/>
                    <a:pt x="65774" y="85788"/>
                  </a:cubicBezTo>
                  <a:cubicBezTo>
                    <a:pt x="59339" y="85788"/>
                    <a:pt x="56674" y="86763"/>
                    <a:pt x="53360" y="88257"/>
                  </a:cubicBezTo>
                  <a:cubicBezTo>
                    <a:pt x="52970" y="88452"/>
                    <a:pt x="52775" y="88517"/>
                    <a:pt x="52710" y="88582"/>
                  </a:cubicBezTo>
                  <a:cubicBezTo>
                    <a:pt x="49200" y="90402"/>
                    <a:pt x="44715" y="89427"/>
                    <a:pt x="42246" y="85983"/>
                  </a:cubicBezTo>
                  <a:cubicBezTo>
                    <a:pt x="40946" y="84163"/>
                    <a:pt x="40556" y="81888"/>
                    <a:pt x="40881" y="79743"/>
                  </a:cubicBezTo>
                  <a:lnTo>
                    <a:pt x="46861" y="43673"/>
                  </a:lnTo>
                  <a:cubicBezTo>
                    <a:pt x="47511" y="39709"/>
                    <a:pt x="50955" y="36785"/>
                    <a:pt x="54920" y="36785"/>
                  </a:cubicBezTo>
                  <a:lnTo>
                    <a:pt x="85011" y="36785"/>
                  </a:lnTo>
                  <a:cubicBezTo>
                    <a:pt x="89106" y="36785"/>
                    <a:pt x="92811" y="39709"/>
                    <a:pt x="93396" y="43739"/>
                  </a:cubicBezTo>
                  <a:cubicBezTo>
                    <a:pt x="94110" y="48808"/>
                    <a:pt x="90211" y="53162"/>
                    <a:pt x="85272" y="53162"/>
                  </a:cubicBezTo>
                  <a:lnTo>
                    <a:pt x="61874" y="53162"/>
                  </a:lnTo>
                  <a:lnTo>
                    <a:pt x="59144" y="69670"/>
                  </a:lnTo>
                  <a:cubicBezTo>
                    <a:pt x="61094" y="69475"/>
                    <a:pt x="63239" y="69345"/>
                    <a:pt x="65709" y="69345"/>
                  </a:cubicBezTo>
                  <a:cubicBezTo>
                    <a:pt x="74678" y="69345"/>
                    <a:pt x="83387" y="73115"/>
                    <a:pt x="89561" y="79614"/>
                  </a:cubicBezTo>
                  <a:cubicBezTo>
                    <a:pt x="95865" y="86372"/>
                    <a:pt x="99050" y="95016"/>
                    <a:pt x="98595" y="104115"/>
                  </a:cubicBezTo>
                  <a:lnTo>
                    <a:pt x="98595" y="104115"/>
                  </a:lnTo>
                  <a:close/>
                  <a:moveTo>
                    <a:pt x="161444" y="135310"/>
                  </a:moveTo>
                  <a:cubicBezTo>
                    <a:pt x="134406" y="135310"/>
                    <a:pt x="112374" y="113344"/>
                    <a:pt x="112244" y="86308"/>
                  </a:cubicBezTo>
                  <a:cubicBezTo>
                    <a:pt x="112114" y="60116"/>
                    <a:pt x="132977" y="38149"/>
                    <a:pt x="159169" y="36979"/>
                  </a:cubicBezTo>
                  <a:cubicBezTo>
                    <a:pt x="169828" y="36524"/>
                    <a:pt x="180227" y="39384"/>
                    <a:pt x="188936" y="45363"/>
                  </a:cubicBezTo>
                  <a:cubicBezTo>
                    <a:pt x="192706" y="47898"/>
                    <a:pt x="193681" y="52967"/>
                    <a:pt x="191146" y="56737"/>
                  </a:cubicBezTo>
                  <a:cubicBezTo>
                    <a:pt x="188611" y="60506"/>
                    <a:pt x="183542" y="61481"/>
                    <a:pt x="179772" y="58946"/>
                  </a:cubicBezTo>
                  <a:cubicBezTo>
                    <a:pt x="173663" y="54787"/>
                    <a:pt x="166319" y="52837"/>
                    <a:pt x="158844" y="53422"/>
                  </a:cubicBezTo>
                  <a:cubicBezTo>
                    <a:pt x="142596" y="54657"/>
                    <a:pt x="129532" y="68045"/>
                    <a:pt x="128687" y="84358"/>
                  </a:cubicBezTo>
                  <a:cubicBezTo>
                    <a:pt x="127712" y="103205"/>
                    <a:pt x="142791" y="118933"/>
                    <a:pt x="161444" y="118933"/>
                  </a:cubicBezTo>
                  <a:cubicBezTo>
                    <a:pt x="177952" y="118933"/>
                    <a:pt x="185687" y="106975"/>
                    <a:pt x="187961" y="94301"/>
                  </a:cubicBezTo>
                  <a:lnTo>
                    <a:pt x="172623" y="94301"/>
                  </a:lnTo>
                  <a:cubicBezTo>
                    <a:pt x="168528" y="94301"/>
                    <a:pt x="164824" y="91377"/>
                    <a:pt x="164239" y="87347"/>
                  </a:cubicBezTo>
                  <a:cubicBezTo>
                    <a:pt x="163524" y="82278"/>
                    <a:pt x="167424" y="77924"/>
                    <a:pt x="172363" y="77924"/>
                  </a:cubicBezTo>
                  <a:lnTo>
                    <a:pt x="196866" y="77924"/>
                  </a:lnTo>
                  <a:cubicBezTo>
                    <a:pt x="201350" y="77924"/>
                    <a:pt x="205054" y="81498"/>
                    <a:pt x="205054" y="85983"/>
                  </a:cubicBezTo>
                  <a:cubicBezTo>
                    <a:pt x="205120" y="115034"/>
                    <a:pt x="187181" y="135310"/>
                    <a:pt x="161444" y="135310"/>
                  </a:cubicBezTo>
                  <a:lnTo>
                    <a:pt x="161444" y="13531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4" name="Google Shape;754;p53"/>
            <p:cNvSpPr/>
            <p:nvPr/>
          </p:nvSpPr>
          <p:spPr>
            <a:xfrm>
              <a:off x="7893921" y="4488374"/>
              <a:ext cx="178471" cy="99240"/>
            </a:xfrm>
            <a:custGeom>
              <a:rect b="b" l="l" r="r" t="t"/>
              <a:pathLst>
                <a:path extrusionOk="0" h="99240" w="178471">
                  <a:moveTo>
                    <a:pt x="75457" y="63366"/>
                  </a:moveTo>
                  <a:cubicBezTo>
                    <a:pt x="102624" y="22487"/>
                    <a:pt x="139216" y="0"/>
                    <a:pt x="178472" y="0"/>
                  </a:cubicBezTo>
                  <a:cubicBezTo>
                    <a:pt x="122383" y="0"/>
                    <a:pt x="69673" y="21837"/>
                    <a:pt x="30027" y="61481"/>
                  </a:cubicBezTo>
                  <a:cubicBezTo>
                    <a:pt x="18458" y="73049"/>
                    <a:pt x="8449" y="85722"/>
                    <a:pt x="0" y="99240"/>
                  </a:cubicBezTo>
                  <a:lnTo>
                    <a:pt x="56284" y="99240"/>
                  </a:lnTo>
                  <a:cubicBezTo>
                    <a:pt x="61744" y="86372"/>
                    <a:pt x="68113" y="74349"/>
                    <a:pt x="75457" y="6336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5" name="Google Shape;755;p53"/>
            <p:cNvSpPr/>
            <p:nvPr/>
          </p:nvSpPr>
          <p:spPr>
            <a:xfrm>
              <a:off x="8072328" y="4488373"/>
              <a:ext cx="178471" cy="99240"/>
            </a:xfrm>
            <a:custGeom>
              <a:rect b="b" l="l" r="r" t="t"/>
              <a:pathLst>
                <a:path extrusionOk="0" h="99240" w="178471">
                  <a:moveTo>
                    <a:pt x="103079" y="63366"/>
                  </a:moveTo>
                  <a:cubicBezTo>
                    <a:pt x="110424" y="74415"/>
                    <a:pt x="116793" y="86373"/>
                    <a:pt x="122188" y="99241"/>
                  </a:cubicBezTo>
                  <a:lnTo>
                    <a:pt x="178472" y="99241"/>
                  </a:lnTo>
                  <a:cubicBezTo>
                    <a:pt x="170023" y="85723"/>
                    <a:pt x="160014" y="73049"/>
                    <a:pt x="148445" y="61481"/>
                  </a:cubicBezTo>
                  <a:cubicBezTo>
                    <a:pt x="108799" y="21837"/>
                    <a:pt x="56089" y="0"/>
                    <a:pt x="0" y="0"/>
                  </a:cubicBezTo>
                  <a:cubicBezTo>
                    <a:pt x="39386" y="-65"/>
                    <a:pt x="75977" y="22487"/>
                    <a:pt x="103079" y="6336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6" name="Google Shape;756;p53"/>
            <p:cNvSpPr/>
            <p:nvPr/>
          </p:nvSpPr>
          <p:spPr>
            <a:xfrm>
              <a:off x="8085002" y="4808973"/>
              <a:ext cx="82866" cy="73634"/>
            </a:xfrm>
            <a:custGeom>
              <a:rect b="b" l="l" r="r" t="t"/>
              <a:pathLst>
                <a:path extrusionOk="0" h="73634" w="82866">
                  <a:moveTo>
                    <a:pt x="70258" y="22227"/>
                  </a:moveTo>
                  <a:cubicBezTo>
                    <a:pt x="74873" y="15273"/>
                    <a:pt x="79097" y="7799"/>
                    <a:pt x="82867" y="0"/>
                  </a:cubicBezTo>
                  <a:lnTo>
                    <a:pt x="0" y="0"/>
                  </a:lnTo>
                  <a:lnTo>
                    <a:pt x="0" y="73634"/>
                  </a:lnTo>
                  <a:cubicBezTo>
                    <a:pt x="26257" y="69345"/>
                    <a:pt x="50890" y="51473"/>
                    <a:pt x="70258" y="2222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7" name="Google Shape;757;p53"/>
            <p:cNvSpPr/>
            <p:nvPr/>
          </p:nvSpPr>
          <p:spPr>
            <a:xfrm>
              <a:off x="8203420" y="4612116"/>
              <a:ext cx="78512" cy="73829"/>
            </a:xfrm>
            <a:custGeom>
              <a:rect b="b" l="l" r="r" t="t"/>
              <a:pathLst>
                <a:path extrusionOk="0" h="73829" w="78512">
                  <a:moveTo>
                    <a:pt x="12219" y="73830"/>
                  </a:moveTo>
                  <a:lnTo>
                    <a:pt x="78512" y="73830"/>
                  </a:lnTo>
                  <a:cubicBezTo>
                    <a:pt x="77017" y="48028"/>
                    <a:pt x="70908" y="23072"/>
                    <a:pt x="60509" y="0"/>
                  </a:cubicBezTo>
                  <a:lnTo>
                    <a:pt x="0" y="0"/>
                  </a:lnTo>
                  <a:cubicBezTo>
                    <a:pt x="7084" y="23137"/>
                    <a:pt x="11244" y="48028"/>
                    <a:pt x="12219" y="7383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8" name="Google Shape;758;p53"/>
            <p:cNvSpPr/>
            <p:nvPr/>
          </p:nvSpPr>
          <p:spPr>
            <a:xfrm>
              <a:off x="8203420" y="4710577"/>
              <a:ext cx="78512" cy="73829"/>
            </a:xfrm>
            <a:custGeom>
              <a:rect b="b" l="l" r="r" t="t"/>
              <a:pathLst>
                <a:path extrusionOk="0" h="73829" w="78512">
                  <a:moveTo>
                    <a:pt x="0" y="73830"/>
                  </a:moveTo>
                  <a:lnTo>
                    <a:pt x="60509" y="73830"/>
                  </a:lnTo>
                  <a:cubicBezTo>
                    <a:pt x="70908" y="50758"/>
                    <a:pt x="77017" y="25801"/>
                    <a:pt x="78512" y="0"/>
                  </a:cubicBezTo>
                  <a:lnTo>
                    <a:pt x="12219" y="0"/>
                  </a:lnTo>
                  <a:cubicBezTo>
                    <a:pt x="11244" y="25801"/>
                    <a:pt x="7084" y="50758"/>
                    <a:pt x="0" y="7383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9" name="Google Shape;759;p53"/>
            <p:cNvSpPr/>
            <p:nvPr/>
          </p:nvSpPr>
          <p:spPr>
            <a:xfrm>
              <a:off x="7893986" y="4808973"/>
              <a:ext cx="178472" cy="99241"/>
            </a:xfrm>
            <a:custGeom>
              <a:rect b="b" l="l" r="r" t="t"/>
              <a:pathLst>
                <a:path extrusionOk="0" h="99241" w="178472">
                  <a:moveTo>
                    <a:pt x="75392" y="35875"/>
                  </a:moveTo>
                  <a:cubicBezTo>
                    <a:pt x="68048" y="24827"/>
                    <a:pt x="61679" y="12868"/>
                    <a:pt x="56285" y="0"/>
                  </a:cubicBezTo>
                  <a:lnTo>
                    <a:pt x="0" y="0"/>
                  </a:lnTo>
                  <a:cubicBezTo>
                    <a:pt x="8449" y="13518"/>
                    <a:pt x="18458" y="26191"/>
                    <a:pt x="30027" y="37759"/>
                  </a:cubicBezTo>
                  <a:cubicBezTo>
                    <a:pt x="69673" y="77404"/>
                    <a:pt x="122383" y="99241"/>
                    <a:pt x="178473" y="99241"/>
                  </a:cubicBezTo>
                  <a:cubicBezTo>
                    <a:pt x="139086" y="99241"/>
                    <a:pt x="102495" y="76754"/>
                    <a:pt x="75392" y="35875"/>
                  </a:cubicBezTo>
                  <a:lnTo>
                    <a:pt x="75392" y="3587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0" name="Google Shape;760;p53"/>
            <p:cNvSpPr/>
            <p:nvPr/>
          </p:nvSpPr>
          <p:spPr>
            <a:xfrm>
              <a:off x="8085067" y="4513915"/>
              <a:ext cx="82866" cy="73634"/>
            </a:xfrm>
            <a:custGeom>
              <a:rect b="b" l="l" r="r" t="t"/>
              <a:pathLst>
                <a:path extrusionOk="0" h="73634" w="82866">
                  <a:moveTo>
                    <a:pt x="0" y="0"/>
                  </a:moveTo>
                  <a:lnTo>
                    <a:pt x="0" y="73634"/>
                  </a:lnTo>
                  <a:lnTo>
                    <a:pt x="82867" y="73634"/>
                  </a:lnTo>
                  <a:cubicBezTo>
                    <a:pt x="79097" y="65836"/>
                    <a:pt x="74873" y="58362"/>
                    <a:pt x="70258" y="51407"/>
                  </a:cubicBezTo>
                  <a:cubicBezTo>
                    <a:pt x="50825" y="22162"/>
                    <a:pt x="26192" y="4289"/>
                    <a:pt x="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1" name="Google Shape;761;p53"/>
            <p:cNvSpPr/>
            <p:nvPr/>
          </p:nvSpPr>
          <p:spPr>
            <a:xfrm>
              <a:off x="7862789" y="4612181"/>
              <a:ext cx="78512" cy="73829"/>
            </a:xfrm>
            <a:custGeom>
              <a:rect b="b" l="l" r="r" t="t"/>
              <a:pathLst>
                <a:path extrusionOk="0" h="73829" w="78512">
                  <a:moveTo>
                    <a:pt x="78512" y="0"/>
                  </a:moveTo>
                  <a:lnTo>
                    <a:pt x="18003" y="0"/>
                  </a:lnTo>
                  <a:cubicBezTo>
                    <a:pt x="7604" y="23072"/>
                    <a:pt x="1495" y="48028"/>
                    <a:pt x="0" y="73829"/>
                  </a:cubicBezTo>
                  <a:lnTo>
                    <a:pt x="66293" y="73829"/>
                  </a:lnTo>
                  <a:cubicBezTo>
                    <a:pt x="67334" y="47963"/>
                    <a:pt x="71493" y="23072"/>
                    <a:pt x="78512"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2" name="Google Shape;762;p53"/>
            <p:cNvSpPr/>
            <p:nvPr/>
          </p:nvSpPr>
          <p:spPr>
            <a:xfrm>
              <a:off x="7862854" y="4710577"/>
              <a:ext cx="78512" cy="73829"/>
            </a:xfrm>
            <a:custGeom>
              <a:rect b="b" l="l" r="r" t="t"/>
              <a:pathLst>
                <a:path extrusionOk="0" h="73829" w="78512">
                  <a:moveTo>
                    <a:pt x="66293" y="0"/>
                  </a:moveTo>
                  <a:lnTo>
                    <a:pt x="0" y="0"/>
                  </a:lnTo>
                  <a:cubicBezTo>
                    <a:pt x="1495" y="25801"/>
                    <a:pt x="7604" y="50758"/>
                    <a:pt x="18003" y="73830"/>
                  </a:cubicBezTo>
                  <a:lnTo>
                    <a:pt x="78512" y="73830"/>
                  </a:lnTo>
                  <a:cubicBezTo>
                    <a:pt x="71427" y="50758"/>
                    <a:pt x="67268" y="25801"/>
                    <a:pt x="6629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3" name="Google Shape;763;p53"/>
            <p:cNvSpPr/>
            <p:nvPr/>
          </p:nvSpPr>
          <p:spPr>
            <a:xfrm>
              <a:off x="7977568" y="4808973"/>
              <a:ext cx="82866" cy="73634"/>
            </a:xfrm>
            <a:custGeom>
              <a:rect b="b" l="l" r="r" t="t"/>
              <a:pathLst>
                <a:path extrusionOk="0" h="73634" w="82866">
                  <a:moveTo>
                    <a:pt x="82867" y="73634"/>
                  </a:moveTo>
                  <a:lnTo>
                    <a:pt x="82867" y="0"/>
                  </a:lnTo>
                  <a:lnTo>
                    <a:pt x="0" y="0"/>
                  </a:lnTo>
                  <a:cubicBezTo>
                    <a:pt x="3769" y="7799"/>
                    <a:pt x="7994" y="15273"/>
                    <a:pt x="12608" y="22227"/>
                  </a:cubicBezTo>
                  <a:cubicBezTo>
                    <a:pt x="32042" y="51473"/>
                    <a:pt x="56674" y="69345"/>
                    <a:pt x="82867" y="7363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4" name="Google Shape;764;p53"/>
            <p:cNvSpPr/>
            <p:nvPr/>
          </p:nvSpPr>
          <p:spPr>
            <a:xfrm>
              <a:off x="8072393" y="4808973"/>
              <a:ext cx="178472" cy="99241"/>
            </a:xfrm>
            <a:custGeom>
              <a:rect b="b" l="l" r="r" t="t"/>
              <a:pathLst>
                <a:path extrusionOk="0" h="99241" w="178472">
                  <a:moveTo>
                    <a:pt x="103015" y="35875"/>
                  </a:moveTo>
                  <a:cubicBezTo>
                    <a:pt x="75848" y="76754"/>
                    <a:pt x="39256" y="99241"/>
                    <a:pt x="0" y="99241"/>
                  </a:cubicBezTo>
                  <a:cubicBezTo>
                    <a:pt x="56089" y="99241"/>
                    <a:pt x="108799" y="77404"/>
                    <a:pt x="148445" y="37759"/>
                  </a:cubicBezTo>
                  <a:cubicBezTo>
                    <a:pt x="160014" y="26191"/>
                    <a:pt x="170023" y="13518"/>
                    <a:pt x="178473" y="0"/>
                  </a:cubicBezTo>
                  <a:lnTo>
                    <a:pt x="122188" y="0"/>
                  </a:lnTo>
                  <a:cubicBezTo>
                    <a:pt x="116729" y="12803"/>
                    <a:pt x="110359" y="24827"/>
                    <a:pt x="103015" y="35875"/>
                  </a:cubicBezTo>
                  <a:lnTo>
                    <a:pt x="103015" y="3587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5" name="Google Shape;765;p53"/>
            <p:cNvSpPr/>
            <p:nvPr/>
          </p:nvSpPr>
          <p:spPr>
            <a:xfrm>
              <a:off x="7977633" y="4513915"/>
              <a:ext cx="82866" cy="73634"/>
            </a:xfrm>
            <a:custGeom>
              <a:rect b="b" l="l" r="r" t="t"/>
              <a:pathLst>
                <a:path extrusionOk="0" h="73634" w="82866">
                  <a:moveTo>
                    <a:pt x="12609" y="51407"/>
                  </a:moveTo>
                  <a:cubicBezTo>
                    <a:pt x="7994" y="58362"/>
                    <a:pt x="3769" y="65836"/>
                    <a:pt x="0" y="73634"/>
                  </a:cubicBezTo>
                  <a:lnTo>
                    <a:pt x="82867" y="73634"/>
                  </a:lnTo>
                  <a:lnTo>
                    <a:pt x="82867" y="0"/>
                  </a:lnTo>
                  <a:cubicBezTo>
                    <a:pt x="56609" y="4289"/>
                    <a:pt x="31977" y="22162"/>
                    <a:pt x="12609" y="51407"/>
                  </a:cubicBezTo>
                  <a:lnTo>
                    <a:pt x="12609" y="5140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766" name="Google Shape;766;p53"/>
          <p:cNvGrpSpPr/>
          <p:nvPr/>
        </p:nvGrpSpPr>
        <p:grpSpPr>
          <a:xfrm>
            <a:off x="5600660" y="3351135"/>
            <a:ext cx="379467" cy="379450"/>
            <a:chOff x="6959120" y="3816629"/>
            <a:chExt cx="419857" cy="419839"/>
          </a:xfrm>
        </p:grpSpPr>
        <p:sp>
          <p:nvSpPr>
            <p:cNvPr id="767" name="Google Shape;767;p53"/>
            <p:cNvSpPr/>
            <p:nvPr/>
          </p:nvSpPr>
          <p:spPr>
            <a:xfrm>
              <a:off x="7140322" y="3939656"/>
              <a:ext cx="57389" cy="44128"/>
            </a:xfrm>
            <a:custGeom>
              <a:rect b="b" l="l" r="r" t="t"/>
              <a:pathLst>
                <a:path extrusionOk="0" h="44128" w="57389">
                  <a:moveTo>
                    <a:pt x="36396" y="27296"/>
                  </a:moveTo>
                  <a:lnTo>
                    <a:pt x="57389" y="44129"/>
                  </a:lnTo>
                  <a:lnTo>
                    <a:pt x="57389" y="0"/>
                  </a:lnTo>
                  <a:lnTo>
                    <a:pt x="0" y="0"/>
                  </a:lnTo>
                  <a:lnTo>
                    <a:pt x="0" y="44129"/>
                  </a:lnTo>
                  <a:lnTo>
                    <a:pt x="20993" y="27296"/>
                  </a:lnTo>
                  <a:cubicBezTo>
                    <a:pt x="25542" y="23722"/>
                    <a:pt x="31912" y="23722"/>
                    <a:pt x="36396" y="2729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8" name="Google Shape;768;p53"/>
            <p:cNvSpPr/>
            <p:nvPr/>
          </p:nvSpPr>
          <p:spPr>
            <a:xfrm>
              <a:off x="6959120" y="3939591"/>
              <a:ext cx="419857" cy="296877"/>
            </a:xfrm>
            <a:custGeom>
              <a:rect b="b" l="l" r="r" t="t"/>
              <a:pathLst>
                <a:path extrusionOk="0" h="296877" w="419857">
                  <a:moveTo>
                    <a:pt x="263224" y="65"/>
                  </a:moveTo>
                  <a:lnTo>
                    <a:pt x="263224" y="69475"/>
                  </a:lnTo>
                  <a:cubicBezTo>
                    <a:pt x="263224" y="72920"/>
                    <a:pt x="261924" y="76364"/>
                    <a:pt x="259389" y="78704"/>
                  </a:cubicBezTo>
                  <a:cubicBezTo>
                    <a:pt x="256984" y="80978"/>
                    <a:pt x="253929" y="82018"/>
                    <a:pt x="250940" y="82018"/>
                  </a:cubicBezTo>
                  <a:cubicBezTo>
                    <a:pt x="248210" y="82018"/>
                    <a:pt x="245480" y="81108"/>
                    <a:pt x="243271" y="79353"/>
                  </a:cubicBezTo>
                  <a:lnTo>
                    <a:pt x="209929" y="52707"/>
                  </a:lnTo>
                  <a:lnTo>
                    <a:pt x="176587" y="79353"/>
                  </a:lnTo>
                  <a:cubicBezTo>
                    <a:pt x="172883" y="82278"/>
                    <a:pt x="167813" y="82863"/>
                    <a:pt x="163588" y="80849"/>
                  </a:cubicBezTo>
                  <a:cubicBezTo>
                    <a:pt x="159299" y="78769"/>
                    <a:pt x="156634" y="74479"/>
                    <a:pt x="156634" y="69735"/>
                  </a:cubicBezTo>
                  <a:lnTo>
                    <a:pt x="156634" y="0"/>
                  </a:lnTo>
                  <a:lnTo>
                    <a:pt x="0" y="0"/>
                  </a:lnTo>
                  <a:lnTo>
                    <a:pt x="0" y="284595"/>
                  </a:lnTo>
                  <a:cubicBezTo>
                    <a:pt x="0" y="291419"/>
                    <a:pt x="5524" y="296878"/>
                    <a:pt x="12283" y="296878"/>
                  </a:cubicBezTo>
                  <a:lnTo>
                    <a:pt x="407574" y="296878"/>
                  </a:lnTo>
                  <a:cubicBezTo>
                    <a:pt x="414398" y="296878"/>
                    <a:pt x="419858" y="291354"/>
                    <a:pt x="419858" y="284595"/>
                  </a:cubicBezTo>
                  <a:lnTo>
                    <a:pt x="419858" y="0"/>
                  </a:lnTo>
                  <a:lnTo>
                    <a:pt x="263224" y="0"/>
                  </a:lnTo>
                  <a:close/>
                  <a:moveTo>
                    <a:pt x="185101" y="198482"/>
                  </a:moveTo>
                  <a:cubicBezTo>
                    <a:pt x="183996" y="219214"/>
                    <a:pt x="166903" y="235852"/>
                    <a:pt x="146105" y="236241"/>
                  </a:cubicBezTo>
                  <a:cubicBezTo>
                    <a:pt x="145845" y="236241"/>
                    <a:pt x="145585" y="236241"/>
                    <a:pt x="145260" y="236241"/>
                  </a:cubicBezTo>
                  <a:cubicBezTo>
                    <a:pt x="125437" y="236241"/>
                    <a:pt x="108474" y="221619"/>
                    <a:pt x="105744" y="201926"/>
                  </a:cubicBezTo>
                  <a:cubicBezTo>
                    <a:pt x="105484" y="200236"/>
                    <a:pt x="105354" y="198547"/>
                    <a:pt x="105354" y="196857"/>
                  </a:cubicBezTo>
                  <a:cubicBezTo>
                    <a:pt x="105289" y="191658"/>
                    <a:pt x="108994" y="186913"/>
                    <a:pt x="114128" y="186263"/>
                  </a:cubicBezTo>
                  <a:cubicBezTo>
                    <a:pt x="120433" y="185419"/>
                    <a:pt x="125827" y="190293"/>
                    <a:pt x="125827" y="196402"/>
                  </a:cubicBezTo>
                  <a:cubicBezTo>
                    <a:pt x="125827" y="197312"/>
                    <a:pt x="125892" y="198222"/>
                    <a:pt x="126022" y="199132"/>
                  </a:cubicBezTo>
                  <a:cubicBezTo>
                    <a:pt x="127387" y="208815"/>
                    <a:pt x="135836" y="215964"/>
                    <a:pt x="145650" y="215769"/>
                  </a:cubicBezTo>
                  <a:cubicBezTo>
                    <a:pt x="155789" y="215575"/>
                    <a:pt x="164109" y="207515"/>
                    <a:pt x="164628" y="197442"/>
                  </a:cubicBezTo>
                  <a:cubicBezTo>
                    <a:pt x="164888" y="192048"/>
                    <a:pt x="163004" y="186979"/>
                    <a:pt x="159299" y="183079"/>
                  </a:cubicBezTo>
                  <a:cubicBezTo>
                    <a:pt x="155594" y="179180"/>
                    <a:pt x="150589" y="177035"/>
                    <a:pt x="145260" y="177035"/>
                  </a:cubicBezTo>
                  <a:cubicBezTo>
                    <a:pt x="137591" y="177035"/>
                    <a:pt x="134471" y="178205"/>
                    <a:pt x="130572" y="179960"/>
                  </a:cubicBezTo>
                  <a:cubicBezTo>
                    <a:pt x="130116" y="180155"/>
                    <a:pt x="129857" y="180285"/>
                    <a:pt x="129792" y="180349"/>
                  </a:cubicBezTo>
                  <a:cubicBezTo>
                    <a:pt x="126347" y="182104"/>
                    <a:pt x="122188" y="181779"/>
                    <a:pt x="119068" y="179505"/>
                  </a:cubicBezTo>
                  <a:cubicBezTo>
                    <a:pt x="115948" y="177230"/>
                    <a:pt x="114389" y="173331"/>
                    <a:pt x="114973" y="169496"/>
                  </a:cubicBezTo>
                  <a:lnTo>
                    <a:pt x="122188" y="125952"/>
                  </a:lnTo>
                  <a:cubicBezTo>
                    <a:pt x="123033" y="121013"/>
                    <a:pt x="127257" y="117373"/>
                    <a:pt x="132327" y="117373"/>
                  </a:cubicBezTo>
                  <a:lnTo>
                    <a:pt x="168463" y="117373"/>
                  </a:lnTo>
                  <a:cubicBezTo>
                    <a:pt x="173533" y="117373"/>
                    <a:pt x="178082" y="120948"/>
                    <a:pt x="178862" y="125952"/>
                  </a:cubicBezTo>
                  <a:cubicBezTo>
                    <a:pt x="179902" y="132386"/>
                    <a:pt x="174962" y="137911"/>
                    <a:pt x="168723" y="137911"/>
                  </a:cubicBezTo>
                  <a:lnTo>
                    <a:pt x="140971" y="137911"/>
                  </a:lnTo>
                  <a:lnTo>
                    <a:pt x="137851" y="156888"/>
                  </a:lnTo>
                  <a:cubicBezTo>
                    <a:pt x="140061" y="156693"/>
                    <a:pt x="142531" y="156563"/>
                    <a:pt x="145260" y="156563"/>
                  </a:cubicBezTo>
                  <a:cubicBezTo>
                    <a:pt x="156114" y="156563"/>
                    <a:pt x="166708" y="161112"/>
                    <a:pt x="174183" y="168976"/>
                  </a:cubicBezTo>
                  <a:cubicBezTo>
                    <a:pt x="181786" y="176905"/>
                    <a:pt x="185686" y="187368"/>
                    <a:pt x="185101" y="198482"/>
                  </a:cubicBezTo>
                  <a:lnTo>
                    <a:pt x="185101" y="198482"/>
                  </a:lnTo>
                  <a:close/>
                  <a:moveTo>
                    <a:pt x="261728" y="236241"/>
                  </a:moveTo>
                  <a:cubicBezTo>
                    <a:pt x="215908" y="236241"/>
                    <a:pt x="182047" y="184184"/>
                    <a:pt x="216168" y="136091"/>
                  </a:cubicBezTo>
                  <a:cubicBezTo>
                    <a:pt x="216688" y="135376"/>
                    <a:pt x="217273" y="134726"/>
                    <a:pt x="217988" y="134141"/>
                  </a:cubicBezTo>
                  <a:cubicBezTo>
                    <a:pt x="244051" y="112239"/>
                    <a:pt x="276417" y="112564"/>
                    <a:pt x="298645" y="130112"/>
                  </a:cubicBezTo>
                  <a:cubicBezTo>
                    <a:pt x="298970" y="130371"/>
                    <a:pt x="299230" y="130762"/>
                    <a:pt x="299295" y="131151"/>
                  </a:cubicBezTo>
                  <a:cubicBezTo>
                    <a:pt x="301960" y="143694"/>
                    <a:pt x="290716" y="149284"/>
                    <a:pt x="283501" y="144410"/>
                  </a:cubicBezTo>
                  <a:cubicBezTo>
                    <a:pt x="269203" y="134726"/>
                    <a:pt x="249445" y="135181"/>
                    <a:pt x="233261" y="148569"/>
                  </a:cubicBezTo>
                  <a:cubicBezTo>
                    <a:pt x="232806" y="148959"/>
                    <a:pt x="232352" y="149414"/>
                    <a:pt x="232027" y="149868"/>
                  </a:cubicBezTo>
                  <a:cubicBezTo>
                    <a:pt x="209474" y="181389"/>
                    <a:pt x="231702" y="215639"/>
                    <a:pt x="261728" y="215639"/>
                  </a:cubicBezTo>
                  <a:cubicBezTo>
                    <a:pt x="281032" y="215639"/>
                    <a:pt x="290261" y="201796"/>
                    <a:pt x="292991" y="186913"/>
                  </a:cubicBezTo>
                  <a:lnTo>
                    <a:pt x="270568" y="186913"/>
                  </a:lnTo>
                  <a:cubicBezTo>
                    <a:pt x="270113" y="186913"/>
                    <a:pt x="269658" y="186718"/>
                    <a:pt x="269268" y="186393"/>
                  </a:cubicBezTo>
                  <a:cubicBezTo>
                    <a:pt x="259714" y="177425"/>
                    <a:pt x="265953" y="166376"/>
                    <a:pt x="274727" y="166376"/>
                  </a:cubicBezTo>
                  <a:lnTo>
                    <a:pt x="312164" y="166376"/>
                  </a:lnTo>
                  <a:cubicBezTo>
                    <a:pt x="313073" y="166376"/>
                    <a:pt x="313853" y="167091"/>
                    <a:pt x="313983" y="168001"/>
                  </a:cubicBezTo>
                  <a:cubicBezTo>
                    <a:pt x="317883" y="207710"/>
                    <a:pt x="295265" y="236241"/>
                    <a:pt x="261728" y="236241"/>
                  </a:cubicBezTo>
                  <a:lnTo>
                    <a:pt x="261728" y="236241"/>
                  </a:lnTo>
                  <a:close/>
                  <a:moveTo>
                    <a:pt x="357529" y="98461"/>
                  </a:moveTo>
                  <a:lnTo>
                    <a:pt x="308654" y="98461"/>
                  </a:lnTo>
                  <a:cubicBezTo>
                    <a:pt x="302349" y="98461"/>
                    <a:pt x="296825" y="93847"/>
                    <a:pt x="296110" y="87543"/>
                  </a:cubicBezTo>
                  <a:cubicBezTo>
                    <a:pt x="295265" y="80133"/>
                    <a:pt x="301049" y="73829"/>
                    <a:pt x="308329" y="73829"/>
                  </a:cubicBezTo>
                  <a:lnTo>
                    <a:pt x="357204" y="73829"/>
                  </a:lnTo>
                  <a:cubicBezTo>
                    <a:pt x="363509" y="73829"/>
                    <a:pt x="369033" y="78444"/>
                    <a:pt x="369748" y="84748"/>
                  </a:cubicBezTo>
                  <a:cubicBezTo>
                    <a:pt x="370592" y="92157"/>
                    <a:pt x="364808" y="98461"/>
                    <a:pt x="357529" y="98461"/>
                  </a:cubicBezTo>
                  <a:close/>
                  <a:moveTo>
                    <a:pt x="357529" y="49263"/>
                  </a:moveTo>
                  <a:lnTo>
                    <a:pt x="308654" y="49263"/>
                  </a:lnTo>
                  <a:cubicBezTo>
                    <a:pt x="302349" y="49263"/>
                    <a:pt x="296825" y="44649"/>
                    <a:pt x="296110" y="38345"/>
                  </a:cubicBezTo>
                  <a:cubicBezTo>
                    <a:pt x="295265" y="30935"/>
                    <a:pt x="301049" y="24632"/>
                    <a:pt x="308329" y="24632"/>
                  </a:cubicBezTo>
                  <a:lnTo>
                    <a:pt x="357204" y="24632"/>
                  </a:lnTo>
                  <a:cubicBezTo>
                    <a:pt x="363509" y="24632"/>
                    <a:pt x="369033" y="29246"/>
                    <a:pt x="369748" y="35550"/>
                  </a:cubicBezTo>
                  <a:cubicBezTo>
                    <a:pt x="370592" y="42959"/>
                    <a:pt x="364808" y="49263"/>
                    <a:pt x="357529" y="4926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9" name="Google Shape;769;p53"/>
            <p:cNvSpPr/>
            <p:nvPr/>
          </p:nvSpPr>
          <p:spPr>
            <a:xfrm>
              <a:off x="7213114" y="3816629"/>
              <a:ext cx="162418" cy="98396"/>
            </a:xfrm>
            <a:custGeom>
              <a:rect b="b" l="l" r="r" t="t"/>
              <a:pathLst>
                <a:path extrusionOk="0" h="98396" w="162418">
                  <a:moveTo>
                    <a:pt x="162418" y="98396"/>
                  </a:moveTo>
                  <a:lnTo>
                    <a:pt x="132392" y="8384"/>
                  </a:lnTo>
                  <a:cubicBezTo>
                    <a:pt x="130702" y="3380"/>
                    <a:pt x="126022" y="0"/>
                    <a:pt x="120693" y="0"/>
                  </a:cubicBezTo>
                  <a:lnTo>
                    <a:pt x="0" y="0"/>
                  </a:lnTo>
                  <a:lnTo>
                    <a:pt x="8189" y="98396"/>
                  </a:lnTo>
                  <a:lnTo>
                    <a:pt x="162418" y="9839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0" name="Google Shape;770;p53"/>
            <p:cNvSpPr/>
            <p:nvPr/>
          </p:nvSpPr>
          <p:spPr>
            <a:xfrm>
              <a:off x="7141427" y="3816629"/>
              <a:ext cx="55244" cy="98396"/>
            </a:xfrm>
            <a:custGeom>
              <a:rect b="b" l="l" r="r" t="t"/>
              <a:pathLst>
                <a:path extrusionOk="0" h="98396" w="55244">
                  <a:moveTo>
                    <a:pt x="47055" y="0"/>
                  </a:moveTo>
                  <a:lnTo>
                    <a:pt x="8189" y="0"/>
                  </a:lnTo>
                  <a:lnTo>
                    <a:pt x="0" y="98396"/>
                  </a:lnTo>
                  <a:lnTo>
                    <a:pt x="55244" y="98396"/>
                  </a:lnTo>
                  <a:lnTo>
                    <a:pt x="4705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1" name="Google Shape;771;p53"/>
            <p:cNvSpPr/>
            <p:nvPr/>
          </p:nvSpPr>
          <p:spPr>
            <a:xfrm>
              <a:off x="6962499" y="3816629"/>
              <a:ext cx="162419" cy="98396"/>
            </a:xfrm>
            <a:custGeom>
              <a:rect b="b" l="l" r="r" t="t"/>
              <a:pathLst>
                <a:path extrusionOk="0" h="98396" w="162419">
                  <a:moveTo>
                    <a:pt x="162419" y="0"/>
                  </a:moveTo>
                  <a:lnTo>
                    <a:pt x="41726" y="0"/>
                  </a:lnTo>
                  <a:cubicBezTo>
                    <a:pt x="36462" y="0"/>
                    <a:pt x="31717" y="3380"/>
                    <a:pt x="30027" y="8384"/>
                  </a:cubicBezTo>
                  <a:lnTo>
                    <a:pt x="0" y="98396"/>
                  </a:lnTo>
                  <a:lnTo>
                    <a:pt x="154165" y="98396"/>
                  </a:lnTo>
                  <a:lnTo>
                    <a:pt x="162419"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772" name="Google Shape;772;p53"/>
          <p:cNvGrpSpPr/>
          <p:nvPr/>
        </p:nvGrpSpPr>
        <p:grpSpPr>
          <a:xfrm>
            <a:off x="7223021" y="2147433"/>
            <a:ext cx="379551" cy="379539"/>
            <a:chOff x="8754164" y="2484805"/>
            <a:chExt cx="419950" cy="419937"/>
          </a:xfrm>
        </p:grpSpPr>
        <p:sp>
          <p:nvSpPr>
            <p:cNvPr id="773" name="Google Shape;773;p53"/>
            <p:cNvSpPr/>
            <p:nvPr/>
          </p:nvSpPr>
          <p:spPr>
            <a:xfrm>
              <a:off x="8754164" y="2484867"/>
              <a:ext cx="419923" cy="419875"/>
            </a:xfrm>
            <a:custGeom>
              <a:rect b="b" l="l" r="r" t="t"/>
              <a:pathLst>
                <a:path extrusionOk="0" h="419875" w="419923">
                  <a:moveTo>
                    <a:pt x="407650" y="345201"/>
                  </a:moveTo>
                  <a:lnTo>
                    <a:pt x="393352" y="345201"/>
                  </a:lnTo>
                  <a:cubicBezTo>
                    <a:pt x="386853" y="311926"/>
                    <a:pt x="353576" y="288075"/>
                    <a:pt x="316985" y="297108"/>
                  </a:cubicBezTo>
                  <a:cubicBezTo>
                    <a:pt x="312890" y="298083"/>
                    <a:pt x="309250" y="300358"/>
                    <a:pt x="306586" y="303607"/>
                  </a:cubicBezTo>
                  <a:cubicBezTo>
                    <a:pt x="281043" y="334673"/>
                    <a:pt x="302816" y="369768"/>
                    <a:pt x="332583" y="369768"/>
                  </a:cubicBezTo>
                  <a:lnTo>
                    <a:pt x="367940" y="369768"/>
                  </a:lnTo>
                  <a:cubicBezTo>
                    <a:pt x="362935" y="384521"/>
                    <a:pt x="348961" y="395180"/>
                    <a:pt x="332583" y="395180"/>
                  </a:cubicBezTo>
                  <a:lnTo>
                    <a:pt x="283578" y="395180"/>
                  </a:lnTo>
                  <a:cubicBezTo>
                    <a:pt x="265250" y="395180"/>
                    <a:pt x="248156" y="386470"/>
                    <a:pt x="237303" y="372238"/>
                  </a:cubicBezTo>
                  <a:lnTo>
                    <a:pt x="247247" y="367623"/>
                  </a:lnTo>
                  <a:cubicBezTo>
                    <a:pt x="265704" y="359044"/>
                    <a:pt x="273699" y="337013"/>
                    <a:pt x="265120" y="318555"/>
                  </a:cubicBezTo>
                  <a:lnTo>
                    <a:pt x="239447" y="263573"/>
                  </a:lnTo>
                  <a:cubicBezTo>
                    <a:pt x="231713" y="247065"/>
                    <a:pt x="212735" y="238552"/>
                    <a:pt x="195317" y="243881"/>
                  </a:cubicBezTo>
                  <a:lnTo>
                    <a:pt x="168605" y="251940"/>
                  </a:lnTo>
                  <a:cubicBezTo>
                    <a:pt x="141437" y="213855"/>
                    <a:pt x="127204" y="183244"/>
                    <a:pt x="115440" y="138011"/>
                  </a:cubicBezTo>
                  <a:lnTo>
                    <a:pt x="138772" y="122803"/>
                  </a:lnTo>
                  <a:cubicBezTo>
                    <a:pt x="154046" y="112859"/>
                    <a:pt x="159765" y="92842"/>
                    <a:pt x="152031" y="76334"/>
                  </a:cubicBezTo>
                  <a:lnTo>
                    <a:pt x="126359" y="21352"/>
                  </a:lnTo>
                  <a:cubicBezTo>
                    <a:pt x="122199" y="12449"/>
                    <a:pt x="114790" y="5625"/>
                    <a:pt x="105561" y="2245"/>
                  </a:cubicBezTo>
                  <a:cubicBezTo>
                    <a:pt x="96267" y="-1134"/>
                    <a:pt x="86258" y="-679"/>
                    <a:pt x="77353" y="3480"/>
                  </a:cubicBezTo>
                  <a:lnTo>
                    <a:pt x="49666" y="16413"/>
                  </a:lnTo>
                  <a:cubicBezTo>
                    <a:pt x="11710" y="34091"/>
                    <a:pt x="-7918" y="76530"/>
                    <a:pt x="3001" y="117279"/>
                  </a:cubicBezTo>
                  <a:cubicBezTo>
                    <a:pt x="26139" y="203716"/>
                    <a:pt x="60845" y="278131"/>
                    <a:pt x="112190" y="351441"/>
                  </a:cubicBezTo>
                  <a:cubicBezTo>
                    <a:pt x="128958" y="375357"/>
                    <a:pt x="155736" y="388615"/>
                    <a:pt x="183228" y="388615"/>
                  </a:cubicBezTo>
                  <a:cubicBezTo>
                    <a:pt x="193692" y="388615"/>
                    <a:pt x="204286" y="386665"/>
                    <a:pt x="214490" y="382701"/>
                  </a:cubicBezTo>
                  <a:cubicBezTo>
                    <a:pt x="229633" y="405578"/>
                    <a:pt x="255630" y="419876"/>
                    <a:pt x="283513" y="419876"/>
                  </a:cubicBezTo>
                  <a:lnTo>
                    <a:pt x="332518" y="419876"/>
                  </a:lnTo>
                  <a:cubicBezTo>
                    <a:pt x="362610" y="419876"/>
                    <a:pt x="387697" y="398299"/>
                    <a:pt x="393287" y="369833"/>
                  </a:cubicBezTo>
                  <a:lnTo>
                    <a:pt x="410835" y="369833"/>
                  </a:lnTo>
                  <a:cubicBezTo>
                    <a:pt x="412655" y="369833"/>
                    <a:pt x="414345" y="369118"/>
                    <a:pt x="415580" y="367753"/>
                  </a:cubicBezTo>
                  <a:cubicBezTo>
                    <a:pt x="424938" y="357290"/>
                    <a:pt x="417724" y="345201"/>
                    <a:pt x="407650" y="345201"/>
                  </a:cubicBezTo>
                  <a:close/>
                  <a:moveTo>
                    <a:pt x="332583" y="345201"/>
                  </a:moveTo>
                  <a:cubicBezTo>
                    <a:pt x="324914" y="345201"/>
                    <a:pt x="318870" y="338443"/>
                    <a:pt x="320039" y="330578"/>
                  </a:cubicBezTo>
                  <a:cubicBezTo>
                    <a:pt x="320949" y="324145"/>
                    <a:pt x="326798" y="319660"/>
                    <a:pt x="333298" y="319790"/>
                  </a:cubicBezTo>
                  <a:cubicBezTo>
                    <a:pt x="349417" y="320050"/>
                    <a:pt x="363065" y="330644"/>
                    <a:pt x="368004" y="345201"/>
                  </a:cubicBezTo>
                  <a:lnTo>
                    <a:pt x="332583" y="34520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4" name="Google Shape;774;p53"/>
            <p:cNvSpPr/>
            <p:nvPr/>
          </p:nvSpPr>
          <p:spPr>
            <a:xfrm>
              <a:off x="9106342" y="2484805"/>
              <a:ext cx="67772" cy="233349"/>
            </a:xfrm>
            <a:custGeom>
              <a:rect b="b" l="l" r="r" t="t"/>
              <a:pathLst>
                <a:path extrusionOk="0" h="233349" w="67772">
                  <a:moveTo>
                    <a:pt x="3607" y="212357"/>
                  </a:moveTo>
                  <a:cubicBezTo>
                    <a:pt x="-1202" y="217167"/>
                    <a:pt x="-1202" y="224966"/>
                    <a:pt x="3607" y="229775"/>
                  </a:cubicBezTo>
                  <a:cubicBezTo>
                    <a:pt x="6012" y="232179"/>
                    <a:pt x="9132" y="233349"/>
                    <a:pt x="12316" y="233349"/>
                  </a:cubicBezTo>
                  <a:cubicBezTo>
                    <a:pt x="15501" y="233349"/>
                    <a:pt x="18621" y="232179"/>
                    <a:pt x="21025" y="229775"/>
                  </a:cubicBezTo>
                  <a:cubicBezTo>
                    <a:pt x="83354" y="167449"/>
                    <a:pt x="83354" y="65998"/>
                    <a:pt x="21025" y="3607"/>
                  </a:cubicBezTo>
                  <a:cubicBezTo>
                    <a:pt x="16216" y="-1202"/>
                    <a:pt x="8416" y="-1202"/>
                    <a:pt x="3607" y="3607"/>
                  </a:cubicBezTo>
                  <a:cubicBezTo>
                    <a:pt x="-1202" y="8416"/>
                    <a:pt x="-1202" y="16215"/>
                    <a:pt x="3607" y="21024"/>
                  </a:cubicBezTo>
                  <a:cubicBezTo>
                    <a:pt x="56382" y="73732"/>
                    <a:pt x="56382" y="159584"/>
                    <a:pt x="3607" y="212357"/>
                  </a:cubicBezTo>
                  <a:lnTo>
                    <a:pt x="3607" y="21235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5" name="Google Shape;775;p53"/>
            <p:cNvSpPr/>
            <p:nvPr/>
          </p:nvSpPr>
          <p:spPr>
            <a:xfrm>
              <a:off x="9071571" y="2519575"/>
              <a:ext cx="53392" cy="163744"/>
            </a:xfrm>
            <a:custGeom>
              <a:rect b="b" l="l" r="r" t="t"/>
              <a:pathLst>
                <a:path extrusionOk="0" h="163744" w="53392">
                  <a:moveTo>
                    <a:pt x="3607" y="142752"/>
                  </a:moveTo>
                  <a:cubicBezTo>
                    <a:pt x="-1202" y="147561"/>
                    <a:pt x="-1202" y="155360"/>
                    <a:pt x="3607" y="160170"/>
                  </a:cubicBezTo>
                  <a:cubicBezTo>
                    <a:pt x="6012" y="162574"/>
                    <a:pt x="9132" y="163744"/>
                    <a:pt x="12316" y="163744"/>
                  </a:cubicBezTo>
                  <a:cubicBezTo>
                    <a:pt x="15501" y="163744"/>
                    <a:pt x="18621" y="162574"/>
                    <a:pt x="21025" y="160170"/>
                  </a:cubicBezTo>
                  <a:cubicBezTo>
                    <a:pt x="64181" y="117016"/>
                    <a:pt x="64181" y="46761"/>
                    <a:pt x="21025" y="3607"/>
                  </a:cubicBezTo>
                  <a:cubicBezTo>
                    <a:pt x="16216" y="-1202"/>
                    <a:pt x="8416" y="-1202"/>
                    <a:pt x="3607" y="3607"/>
                  </a:cubicBezTo>
                  <a:cubicBezTo>
                    <a:pt x="-1202" y="8416"/>
                    <a:pt x="-1202" y="16215"/>
                    <a:pt x="3607" y="21024"/>
                  </a:cubicBezTo>
                  <a:cubicBezTo>
                    <a:pt x="37144" y="54560"/>
                    <a:pt x="37144" y="109217"/>
                    <a:pt x="3607" y="142752"/>
                  </a:cubicBezTo>
                  <a:lnTo>
                    <a:pt x="3607" y="14275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6" name="Google Shape;776;p53"/>
            <p:cNvSpPr/>
            <p:nvPr/>
          </p:nvSpPr>
          <p:spPr>
            <a:xfrm>
              <a:off x="9036734" y="2554410"/>
              <a:ext cx="39012" cy="94139"/>
            </a:xfrm>
            <a:custGeom>
              <a:rect b="b" l="l" r="r" t="t"/>
              <a:pathLst>
                <a:path extrusionOk="0" h="94139" w="39012">
                  <a:moveTo>
                    <a:pt x="3607" y="90565"/>
                  </a:moveTo>
                  <a:cubicBezTo>
                    <a:pt x="6012" y="92969"/>
                    <a:pt x="9131" y="94139"/>
                    <a:pt x="12316" y="94139"/>
                  </a:cubicBezTo>
                  <a:cubicBezTo>
                    <a:pt x="15501" y="94139"/>
                    <a:pt x="18621" y="92969"/>
                    <a:pt x="21026" y="90565"/>
                  </a:cubicBezTo>
                  <a:cubicBezTo>
                    <a:pt x="45008" y="66583"/>
                    <a:pt x="45008" y="27588"/>
                    <a:pt x="21026" y="3607"/>
                  </a:cubicBezTo>
                  <a:cubicBezTo>
                    <a:pt x="16216" y="-1202"/>
                    <a:pt x="8417" y="-1202"/>
                    <a:pt x="3607" y="3607"/>
                  </a:cubicBezTo>
                  <a:cubicBezTo>
                    <a:pt x="-1202" y="8416"/>
                    <a:pt x="-1202" y="16215"/>
                    <a:pt x="3607" y="21025"/>
                  </a:cubicBezTo>
                  <a:cubicBezTo>
                    <a:pt x="17971" y="35387"/>
                    <a:pt x="17971" y="58849"/>
                    <a:pt x="3607" y="73212"/>
                  </a:cubicBezTo>
                  <a:cubicBezTo>
                    <a:pt x="-1202" y="77956"/>
                    <a:pt x="-1202" y="85755"/>
                    <a:pt x="3607" y="90565"/>
                  </a:cubicBezTo>
                  <a:lnTo>
                    <a:pt x="3607" y="9056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7" name="Google Shape;777;p53"/>
            <p:cNvSpPr/>
            <p:nvPr/>
          </p:nvSpPr>
          <p:spPr>
            <a:xfrm>
              <a:off x="9001995" y="2589148"/>
              <a:ext cx="24567" cy="24566"/>
            </a:xfrm>
            <a:custGeom>
              <a:rect b="b" l="l" r="r" t="t"/>
              <a:pathLst>
                <a:path extrusionOk="0" h="24566" w="24567">
                  <a:moveTo>
                    <a:pt x="24568" y="12283"/>
                  </a:moveTo>
                  <a:cubicBezTo>
                    <a:pt x="24568" y="19067"/>
                    <a:pt x="19068" y="24567"/>
                    <a:pt x="12284" y="24567"/>
                  </a:cubicBezTo>
                  <a:cubicBezTo>
                    <a:pt x="5499" y="24567"/>
                    <a:pt x="0" y="19067"/>
                    <a:pt x="0" y="12283"/>
                  </a:cubicBezTo>
                  <a:cubicBezTo>
                    <a:pt x="0" y="5499"/>
                    <a:pt x="5499" y="0"/>
                    <a:pt x="12284" y="0"/>
                  </a:cubicBezTo>
                  <a:cubicBezTo>
                    <a:pt x="19068" y="0"/>
                    <a:pt x="24568" y="5499"/>
                    <a:pt x="24568" y="122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778" name="Google Shape;778;p53"/>
          <p:cNvGrpSpPr/>
          <p:nvPr/>
        </p:nvGrpSpPr>
        <p:grpSpPr>
          <a:xfrm>
            <a:off x="5601424" y="3958258"/>
            <a:ext cx="377999" cy="379392"/>
            <a:chOff x="6959965" y="4488374"/>
            <a:chExt cx="418233" cy="419774"/>
          </a:xfrm>
        </p:grpSpPr>
        <p:sp>
          <p:nvSpPr>
            <p:cNvPr id="779" name="Google Shape;779;p53"/>
            <p:cNvSpPr/>
            <p:nvPr/>
          </p:nvSpPr>
          <p:spPr>
            <a:xfrm>
              <a:off x="6959965" y="4709732"/>
              <a:ext cx="418233" cy="198416"/>
            </a:xfrm>
            <a:custGeom>
              <a:rect b="b" l="l" r="r" t="t"/>
              <a:pathLst>
                <a:path extrusionOk="0" h="198416" w="418233">
                  <a:moveTo>
                    <a:pt x="243856" y="0"/>
                  </a:moveTo>
                  <a:cubicBezTo>
                    <a:pt x="238786" y="14298"/>
                    <a:pt x="225072" y="24632"/>
                    <a:pt x="209084" y="24632"/>
                  </a:cubicBezTo>
                  <a:cubicBezTo>
                    <a:pt x="193095" y="24632"/>
                    <a:pt x="179382" y="14363"/>
                    <a:pt x="174313" y="0"/>
                  </a:cubicBezTo>
                  <a:lnTo>
                    <a:pt x="0" y="0"/>
                  </a:lnTo>
                  <a:lnTo>
                    <a:pt x="0" y="186134"/>
                  </a:lnTo>
                  <a:cubicBezTo>
                    <a:pt x="0" y="192958"/>
                    <a:pt x="5524" y="198417"/>
                    <a:pt x="12283" y="198417"/>
                  </a:cubicBezTo>
                  <a:lnTo>
                    <a:pt x="405949" y="198417"/>
                  </a:lnTo>
                  <a:cubicBezTo>
                    <a:pt x="412773" y="198417"/>
                    <a:pt x="418233" y="192892"/>
                    <a:pt x="418233" y="186134"/>
                  </a:cubicBezTo>
                  <a:lnTo>
                    <a:pt x="418233" y="0"/>
                  </a:lnTo>
                  <a:lnTo>
                    <a:pt x="243856" y="0"/>
                  </a:lnTo>
                  <a:close/>
                  <a:moveTo>
                    <a:pt x="184257" y="116398"/>
                  </a:moveTo>
                  <a:cubicBezTo>
                    <a:pt x="183152" y="137131"/>
                    <a:pt x="166058" y="153768"/>
                    <a:pt x="145260" y="154158"/>
                  </a:cubicBezTo>
                  <a:cubicBezTo>
                    <a:pt x="145000" y="154158"/>
                    <a:pt x="144741" y="154158"/>
                    <a:pt x="144416" y="154158"/>
                  </a:cubicBezTo>
                  <a:cubicBezTo>
                    <a:pt x="124593" y="154158"/>
                    <a:pt x="107629" y="139535"/>
                    <a:pt x="104899" y="119843"/>
                  </a:cubicBezTo>
                  <a:cubicBezTo>
                    <a:pt x="104640" y="118153"/>
                    <a:pt x="104509" y="116464"/>
                    <a:pt x="104509" y="114773"/>
                  </a:cubicBezTo>
                  <a:cubicBezTo>
                    <a:pt x="104445" y="109509"/>
                    <a:pt x="108149" y="104830"/>
                    <a:pt x="113284" y="104115"/>
                  </a:cubicBezTo>
                  <a:cubicBezTo>
                    <a:pt x="119588" y="103271"/>
                    <a:pt x="124982" y="108145"/>
                    <a:pt x="124982" y="114254"/>
                  </a:cubicBezTo>
                  <a:cubicBezTo>
                    <a:pt x="124982" y="115164"/>
                    <a:pt x="125047" y="116073"/>
                    <a:pt x="125177" y="116983"/>
                  </a:cubicBezTo>
                  <a:cubicBezTo>
                    <a:pt x="126542" y="126667"/>
                    <a:pt x="134926" y="133816"/>
                    <a:pt x="144805" y="133621"/>
                  </a:cubicBezTo>
                  <a:cubicBezTo>
                    <a:pt x="154944" y="133426"/>
                    <a:pt x="163264" y="125367"/>
                    <a:pt x="163784" y="115294"/>
                  </a:cubicBezTo>
                  <a:cubicBezTo>
                    <a:pt x="164043" y="109899"/>
                    <a:pt x="162159" y="104830"/>
                    <a:pt x="158454" y="100931"/>
                  </a:cubicBezTo>
                  <a:cubicBezTo>
                    <a:pt x="154749" y="97031"/>
                    <a:pt x="149745" y="94887"/>
                    <a:pt x="144416" y="94887"/>
                  </a:cubicBezTo>
                  <a:cubicBezTo>
                    <a:pt x="136746" y="94887"/>
                    <a:pt x="133626" y="96056"/>
                    <a:pt x="129727" y="97811"/>
                  </a:cubicBezTo>
                  <a:cubicBezTo>
                    <a:pt x="129272" y="98006"/>
                    <a:pt x="129012" y="98136"/>
                    <a:pt x="128947" y="98201"/>
                  </a:cubicBezTo>
                  <a:cubicBezTo>
                    <a:pt x="125502" y="99956"/>
                    <a:pt x="121343" y="99631"/>
                    <a:pt x="118223" y="97356"/>
                  </a:cubicBezTo>
                  <a:cubicBezTo>
                    <a:pt x="115103" y="95081"/>
                    <a:pt x="113544" y="91182"/>
                    <a:pt x="114128" y="87413"/>
                  </a:cubicBezTo>
                  <a:lnTo>
                    <a:pt x="121343" y="43869"/>
                  </a:lnTo>
                  <a:cubicBezTo>
                    <a:pt x="122188" y="38930"/>
                    <a:pt x="126412" y="35290"/>
                    <a:pt x="131482" y="35290"/>
                  </a:cubicBezTo>
                  <a:lnTo>
                    <a:pt x="167618" y="35290"/>
                  </a:lnTo>
                  <a:cubicBezTo>
                    <a:pt x="172688" y="35290"/>
                    <a:pt x="177237" y="38864"/>
                    <a:pt x="178017" y="43869"/>
                  </a:cubicBezTo>
                  <a:cubicBezTo>
                    <a:pt x="179057" y="50303"/>
                    <a:pt x="174117" y="55827"/>
                    <a:pt x="167878" y="55827"/>
                  </a:cubicBezTo>
                  <a:lnTo>
                    <a:pt x="140126" y="55827"/>
                  </a:lnTo>
                  <a:lnTo>
                    <a:pt x="137006" y="74804"/>
                  </a:lnTo>
                  <a:cubicBezTo>
                    <a:pt x="139216" y="74609"/>
                    <a:pt x="141686" y="74479"/>
                    <a:pt x="144416" y="74479"/>
                  </a:cubicBezTo>
                  <a:cubicBezTo>
                    <a:pt x="155269" y="74479"/>
                    <a:pt x="165864" y="79029"/>
                    <a:pt x="173338" y="86893"/>
                  </a:cubicBezTo>
                  <a:cubicBezTo>
                    <a:pt x="180942" y="94887"/>
                    <a:pt x="184841" y="105350"/>
                    <a:pt x="184257" y="116398"/>
                  </a:cubicBezTo>
                  <a:lnTo>
                    <a:pt x="184257" y="116398"/>
                  </a:lnTo>
                  <a:close/>
                  <a:moveTo>
                    <a:pt x="260884" y="154223"/>
                  </a:moveTo>
                  <a:cubicBezTo>
                    <a:pt x="229102" y="154223"/>
                    <a:pt x="203039" y="129137"/>
                    <a:pt x="201480" y="97746"/>
                  </a:cubicBezTo>
                  <a:cubicBezTo>
                    <a:pt x="199855" y="65186"/>
                    <a:pt x="225202" y="37045"/>
                    <a:pt x="257764" y="35420"/>
                  </a:cubicBezTo>
                  <a:cubicBezTo>
                    <a:pt x="270763" y="34770"/>
                    <a:pt x="283436" y="38280"/>
                    <a:pt x="294096" y="45494"/>
                  </a:cubicBezTo>
                  <a:cubicBezTo>
                    <a:pt x="298775" y="48678"/>
                    <a:pt x="300010" y="55047"/>
                    <a:pt x="296825" y="59727"/>
                  </a:cubicBezTo>
                  <a:cubicBezTo>
                    <a:pt x="293641" y="64406"/>
                    <a:pt x="287271" y="65641"/>
                    <a:pt x="282592" y="62456"/>
                  </a:cubicBezTo>
                  <a:cubicBezTo>
                    <a:pt x="275703" y="57842"/>
                    <a:pt x="267578" y="55502"/>
                    <a:pt x="259259" y="55827"/>
                  </a:cubicBezTo>
                  <a:cubicBezTo>
                    <a:pt x="238851" y="56607"/>
                    <a:pt x="222343" y="73440"/>
                    <a:pt x="221887" y="93912"/>
                  </a:cubicBezTo>
                  <a:cubicBezTo>
                    <a:pt x="221433" y="115814"/>
                    <a:pt x="239046" y="133751"/>
                    <a:pt x="260819" y="133751"/>
                  </a:cubicBezTo>
                  <a:cubicBezTo>
                    <a:pt x="280122" y="133751"/>
                    <a:pt x="289351" y="119908"/>
                    <a:pt x="292080" y="105025"/>
                  </a:cubicBezTo>
                  <a:lnTo>
                    <a:pt x="274142" y="105025"/>
                  </a:lnTo>
                  <a:cubicBezTo>
                    <a:pt x="269073" y="105025"/>
                    <a:pt x="264524" y="101450"/>
                    <a:pt x="263743" y="96447"/>
                  </a:cubicBezTo>
                  <a:cubicBezTo>
                    <a:pt x="262704" y="90012"/>
                    <a:pt x="267643" y="84488"/>
                    <a:pt x="273882" y="84488"/>
                  </a:cubicBezTo>
                  <a:lnTo>
                    <a:pt x="303325" y="84488"/>
                  </a:lnTo>
                  <a:cubicBezTo>
                    <a:pt x="308979" y="84488"/>
                    <a:pt x="313594" y="89037"/>
                    <a:pt x="313594" y="94626"/>
                  </a:cubicBezTo>
                  <a:cubicBezTo>
                    <a:pt x="313658" y="129721"/>
                    <a:pt x="291951" y="154223"/>
                    <a:pt x="260884" y="154223"/>
                  </a:cubicBezTo>
                  <a:lnTo>
                    <a:pt x="260884" y="15422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0" name="Google Shape;780;p53"/>
            <p:cNvSpPr/>
            <p:nvPr/>
          </p:nvSpPr>
          <p:spPr>
            <a:xfrm>
              <a:off x="6960290" y="4488374"/>
              <a:ext cx="417517" cy="196791"/>
            </a:xfrm>
            <a:custGeom>
              <a:rect b="b" l="l" r="r" t="t"/>
              <a:pathLst>
                <a:path extrusionOk="0" h="196791" w="417517">
                  <a:moveTo>
                    <a:pt x="208759" y="73765"/>
                  </a:moveTo>
                  <a:cubicBezTo>
                    <a:pt x="279212" y="73765"/>
                    <a:pt x="337251" y="127902"/>
                    <a:pt x="343491" y="196792"/>
                  </a:cubicBezTo>
                  <a:lnTo>
                    <a:pt x="417518" y="196792"/>
                  </a:lnTo>
                  <a:cubicBezTo>
                    <a:pt x="414593" y="145579"/>
                    <a:pt x="393211" y="97811"/>
                    <a:pt x="356619" y="61221"/>
                  </a:cubicBezTo>
                  <a:cubicBezTo>
                    <a:pt x="317103" y="21707"/>
                    <a:pt x="264588" y="0"/>
                    <a:pt x="208759" y="0"/>
                  </a:cubicBezTo>
                  <a:cubicBezTo>
                    <a:pt x="152930" y="0"/>
                    <a:pt x="100415" y="21772"/>
                    <a:pt x="60899" y="61221"/>
                  </a:cubicBezTo>
                  <a:cubicBezTo>
                    <a:pt x="24307" y="97811"/>
                    <a:pt x="2989" y="145579"/>
                    <a:pt x="0" y="196792"/>
                  </a:cubicBezTo>
                  <a:lnTo>
                    <a:pt x="74027" y="196792"/>
                  </a:lnTo>
                  <a:cubicBezTo>
                    <a:pt x="80202" y="127902"/>
                    <a:pt x="138306" y="73765"/>
                    <a:pt x="208759" y="73765"/>
                  </a:cubicBezTo>
                  <a:close/>
                  <a:moveTo>
                    <a:pt x="351745" y="112239"/>
                  </a:moveTo>
                  <a:cubicBezTo>
                    <a:pt x="357659" y="108860"/>
                    <a:pt x="365133" y="110874"/>
                    <a:pt x="368578" y="116723"/>
                  </a:cubicBezTo>
                  <a:cubicBezTo>
                    <a:pt x="371958" y="122637"/>
                    <a:pt x="369943" y="130111"/>
                    <a:pt x="364094" y="133556"/>
                  </a:cubicBezTo>
                  <a:cubicBezTo>
                    <a:pt x="358179" y="136935"/>
                    <a:pt x="350705" y="134921"/>
                    <a:pt x="347260" y="129071"/>
                  </a:cubicBezTo>
                  <a:cubicBezTo>
                    <a:pt x="343816" y="123158"/>
                    <a:pt x="345830" y="115684"/>
                    <a:pt x="351745" y="112239"/>
                  </a:cubicBezTo>
                  <a:close/>
                  <a:moveTo>
                    <a:pt x="284216" y="53747"/>
                  </a:moveTo>
                  <a:cubicBezTo>
                    <a:pt x="287596" y="47833"/>
                    <a:pt x="295135" y="45818"/>
                    <a:pt x="301050" y="49263"/>
                  </a:cubicBezTo>
                  <a:cubicBezTo>
                    <a:pt x="306964" y="52643"/>
                    <a:pt x="308979" y="60181"/>
                    <a:pt x="305534" y="66095"/>
                  </a:cubicBezTo>
                  <a:cubicBezTo>
                    <a:pt x="302154" y="72010"/>
                    <a:pt x="294615" y="74024"/>
                    <a:pt x="288701" y="70580"/>
                  </a:cubicBezTo>
                  <a:cubicBezTo>
                    <a:pt x="282852" y="67135"/>
                    <a:pt x="280772" y="59596"/>
                    <a:pt x="284216" y="53747"/>
                  </a:cubicBezTo>
                  <a:close/>
                  <a:moveTo>
                    <a:pt x="208759" y="24501"/>
                  </a:moveTo>
                  <a:cubicBezTo>
                    <a:pt x="215584" y="24501"/>
                    <a:pt x="221043" y="30025"/>
                    <a:pt x="221043" y="36785"/>
                  </a:cubicBezTo>
                  <a:cubicBezTo>
                    <a:pt x="221043" y="43544"/>
                    <a:pt x="215518" y="49068"/>
                    <a:pt x="208759" y="49068"/>
                  </a:cubicBezTo>
                  <a:cubicBezTo>
                    <a:pt x="202000" y="49068"/>
                    <a:pt x="196475" y="43544"/>
                    <a:pt x="196475" y="36785"/>
                  </a:cubicBezTo>
                  <a:cubicBezTo>
                    <a:pt x="196475" y="30025"/>
                    <a:pt x="201935" y="24501"/>
                    <a:pt x="208759" y="24501"/>
                  </a:cubicBezTo>
                  <a:close/>
                  <a:moveTo>
                    <a:pt x="116468" y="49198"/>
                  </a:moveTo>
                  <a:cubicBezTo>
                    <a:pt x="122383" y="45818"/>
                    <a:pt x="129857" y="47833"/>
                    <a:pt x="133301" y="53682"/>
                  </a:cubicBezTo>
                  <a:cubicBezTo>
                    <a:pt x="136681" y="59596"/>
                    <a:pt x="134667" y="67070"/>
                    <a:pt x="128817" y="70515"/>
                  </a:cubicBezTo>
                  <a:cubicBezTo>
                    <a:pt x="122902" y="73894"/>
                    <a:pt x="115428" y="71880"/>
                    <a:pt x="111984" y="66030"/>
                  </a:cubicBezTo>
                  <a:cubicBezTo>
                    <a:pt x="108604" y="60116"/>
                    <a:pt x="110619" y="52643"/>
                    <a:pt x="116468" y="49198"/>
                  </a:cubicBezTo>
                  <a:close/>
                  <a:moveTo>
                    <a:pt x="70258" y="129071"/>
                  </a:moveTo>
                  <a:cubicBezTo>
                    <a:pt x="66878" y="134985"/>
                    <a:pt x="59339" y="137000"/>
                    <a:pt x="53425" y="133556"/>
                  </a:cubicBezTo>
                  <a:cubicBezTo>
                    <a:pt x="47510" y="130176"/>
                    <a:pt x="45495" y="122637"/>
                    <a:pt x="48940" y="116723"/>
                  </a:cubicBezTo>
                  <a:cubicBezTo>
                    <a:pt x="52320" y="110809"/>
                    <a:pt x="59859" y="108794"/>
                    <a:pt x="65774" y="112239"/>
                  </a:cubicBezTo>
                  <a:cubicBezTo>
                    <a:pt x="71623" y="115684"/>
                    <a:pt x="73638" y="123158"/>
                    <a:pt x="70258" y="12907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1" name="Google Shape;781;p53"/>
            <p:cNvSpPr/>
            <p:nvPr/>
          </p:nvSpPr>
          <p:spPr>
            <a:xfrm>
              <a:off x="7058950" y="4586769"/>
              <a:ext cx="179121" cy="98396"/>
            </a:xfrm>
            <a:custGeom>
              <a:rect b="b" l="l" r="r" t="t"/>
              <a:pathLst>
                <a:path extrusionOk="0" h="98396" w="179121">
                  <a:moveTo>
                    <a:pt x="179122" y="24241"/>
                  </a:moveTo>
                  <a:cubicBezTo>
                    <a:pt x="160144" y="9099"/>
                    <a:pt x="136161" y="0"/>
                    <a:pt x="110034" y="0"/>
                  </a:cubicBezTo>
                  <a:cubicBezTo>
                    <a:pt x="53165" y="0"/>
                    <a:pt x="6174" y="43154"/>
                    <a:pt x="0" y="98396"/>
                  </a:cubicBezTo>
                  <a:lnTo>
                    <a:pt x="75262" y="98396"/>
                  </a:lnTo>
                  <a:cubicBezTo>
                    <a:pt x="80332" y="84098"/>
                    <a:pt x="94046" y="73765"/>
                    <a:pt x="110034" y="73765"/>
                  </a:cubicBezTo>
                  <a:cubicBezTo>
                    <a:pt x="115753" y="73765"/>
                    <a:pt x="121148" y="75064"/>
                    <a:pt x="125957" y="77339"/>
                  </a:cubicBezTo>
                  <a:lnTo>
                    <a:pt x="179122" y="2424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2" name="Google Shape;782;p53"/>
            <p:cNvSpPr/>
            <p:nvPr/>
          </p:nvSpPr>
          <p:spPr>
            <a:xfrm>
              <a:off x="7202325" y="4628429"/>
              <a:ext cx="76757" cy="56736"/>
            </a:xfrm>
            <a:custGeom>
              <a:rect b="b" l="l" r="r" t="t"/>
              <a:pathLst>
                <a:path extrusionOk="0" h="56736" w="76757">
                  <a:moveTo>
                    <a:pt x="76758" y="56737"/>
                  </a:moveTo>
                  <a:cubicBezTo>
                    <a:pt x="74418" y="35420"/>
                    <a:pt x="65968" y="15923"/>
                    <a:pt x="53165" y="0"/>
                  </a:cubicBezTo>
                  <a:lnTo>
                    <a:pt x="0" y="53162"/>
                  </a:lnTo>
                  <a:cubicBezTo>
                    <a:pt x="585" y="54332"/>
                    <a:pt x="1040" y="55502"/>
                    <a:pt x="1495" y="56737"/>
                  </a:cubicBezTo>
                  <a:lnTo>
                    <a:pt x="76758" y="5673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3" name="Google Shape;783;p53"/>
            <p:cNvSpPr/>
            <p:nvPr/>
          </p:nvSpPr>
          <p:spPr>
            <a:xfrm>
              <a:off x="7156765" y="4685100"/>
              <a:ext cx="24567" cy="24566"/>
            </a:xfrm>
            <a:custGeom>
              <a:rect b="b" l="l" r="r" t="t"/>
              <a:pathLst>
                <a:path extrusionOk="0" h="24566" w="24567">
                  <a:moveTo>
                    <a:pt x="24567" y="12283"/>
                  </a:moveTo>
                  <a:cubicBezTo>
                    <a:pt x="24567" y="19067"/>
                    <a:pt x="19068" y="24567"/>
                    <a:pt x="12283" y="24567"/>
                  </a:cubicBezTo>
                  <a:cubicBezTo>
                    <a:pt x="5499" y="24567"/>
                    <a:pt x="-1" y="19067"/>
                    <a:pt x="-1" y="12283"/>
                  </a:cubicBezTo>
                  <a:cubicBezTo>
                    <a:pt x="-1" y="5499"/>
                    <a:pt x="5499" y="0"/>
                    <a:pt x="12283" y="0"/>
                  </a:cubicBezTo>
                  <a:cubicBezTo>
                    <a:pt x="19068" y="0"/>
                    <a:pt x="24567" y="5499"/>
                    <a:pt x="24567" y="122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784" name="Google Shape;784;p53"/>
          <p:cNvGrpSpPr/>
          <p:nvPr/>
        </p:nvGrpSpPr>
        <p:grpSpPr>
          <a:xfrm>
            <a:off x="3966833" y="3958258"/>
            <a:ext cx="379526" cy="379393"/>
            <a:chOff x="5151390" y="4488374"/>
            <a:chExt cx="419923" cy="419775"/>
          </a:xfrm>
        </p:grpSpPr>
        <p:sp>
          <p:nvSpPr>
            <p:cNvPr id="785" name="Google Shape;785;p53"/>
            <p:cNvSpPr/>
            <p:nvPr/>
          </p:nvSpPr>
          <p:spPr>
            <a:xfrm>
              <a:off x="5151390" y="4488374"/>
              <a:ext cx="419923" cy="163971"/>
            </a:xfrm>
            <a:custGeom>
              <a:rect b="b" l="l" r="r" t="t"/>
              <a:pathLst>
                <a:path extrusionOk="0" h="163971" w="419923">
                  <a:moveTo>
                    <a:pt x="374753" y="65575"/>
                  </a:moveTo>
                  <a:lnTo>
                    <a:pt x="304235" y="65575"/>
                  </a:lnTo>
                  <a:lnTo>
                    <a:pt x="304235" y="45103"/>
                  </a:lnTo>
                  <a:cubicBezTo>
                    <a:pt x="304235" y="20212"/>
                    <a:pt x="284022" y="0"/>
                    <a:pt x="259129" y="0"/>
                  </a:cubicBezTo>
                  <a:lnTo>
                    <a:pt x="160729" y="0"/>
                  </a:lnTo>
                  <a:cubicBezTo>
                    <a:pt x="135836" y="0"/>
                    <a:pt x="115623" y="20212"/>
                    <a:pt x="115623" y="45103"/>
                  </a:cubicBezTo>
                  <a:lnTo>
                    <a:pt x="115623" y="65575"/>
                  </a:lnTo>
                  <a:lnTo>
                    <a:pt x="45105" y="65575"/>
                  </a:lnTo>
                  <a:cubicBezTo>
                    <a:pt x="20213" y="65575"/>
                    <a:pt x="0" y="85788"/>
                    <a:pt x="0" y="110679"/>
                  </a:cubicBezTo>
                  <a:lnTo>
                    <a:pt x="0" y="151688"/>
                  </a:lnTo>
                  <a:cubicBezTo>
                    <a:pt x="0" y="158512"/>
                    <a:pt x="5524" y="163972"/>
                    <a:pt x="12284" y="163972"/>
                  </a:cubicBezTo>
                  <a:lnTo>
                    <a:pt x="66423" y="163972"/>
                  </a:lnTo>
                  <a:lnTo>
                    <a:pt x="66423" y="147594"/>
                  </a:lnTo>
                  <a:lnTo>
                    <a:pt x="59339" y="147594"/>
                  </a:lnTo>
                  <a:cubicBezTo>
                    <a:pt x="57259" y="147594"/>
                    <a:pt x="55310" y="146684"/>
                    <a:pt x="53945" y="145124"/>
                  </a:cubicBezTo>
                  <a:cubicBezTo>
                    <a:pt x="45170" y="134790"/>
                    <a:pt x="52385" y="123027"/>
                    <a:pt x="62329" y="123027"/>
                  </a:cubicBezTo>
                  <a:lnTo>
                    <a:pt x="147340" y="123027"/>
                  </a:lnTo>
                  <a:cubicBezTo>
                    <a:pt x="149420" y="123027"/>
                    <a:pt x="151370" y="123937"/>
                    <a:pt x="152735" y="125497"/>
                  </a:cubicBezTo>
                  <a:cubicBezTo>
                    <a:pt x="161509" y="135831"/>
                    <a:pt x="154295" y="147594"/>
                    <a:pt x="144351" y="147594"/>
                  </a:cubicBezTo>
                  <a:lnTo>
                    <a:pt x="140256" y="147594"/>
                  </a:lnTo>
                  <a:lnTo>
                    <a:pt x="140256" y="163972"/>
                  </a:lnTo>
                  <a:lnTo>
                    <a:pt x="279667" y="163972"/>
                  </a:lnTo>
                  <a:lnTo>
                    <a:pt x="279667" y="147594"/>
                  </a:lnTo>
                  <a:lnTo>
                    <a:pt x="272583" y="147594"/>
                  </a:lnTo>
                  <a:cubicBezTo>
                    <a:pt x="270503" y="147594"/>
                    <a:pt x="268553" y="146684"/>
                    <a:pt x="267188" y="145124"/>
                  </a:cubicBezTo>
                  <a:cubicBezTo>
                    <a:pt x="258414" y="134790"/>
                    <a:pt x="265629" y="123027"/>
                    <a:pt x="275572" y="123027"/>
                  </a:cubicBezTo>
                  <a:lnTo>
                    <a:pt x="360584" y="123027"/>
                  </a:lnTo>
                  <a:cubicBezTo>
                    <a:pt x="362664" y="123027"/>
                    <a:pt x="364614" y="123937"/>
                    <a:pt x="365978" y="125497"/>
                  </a:cubicBezTo>
                  <a:cubicBezTo>
                    <a:pt x="374753" y="135831"/>
                    <a:pt x="367538" y="147594"/>
                    <a:pt x="357594" y="147594"/>
                  </a:cubicBezTo>
                  <a:lnTo>
                    <a:pt x="353500" y="147594"/>
                  </a:lnTo>
                  <a:lnTo>
                    <a:pt x="353500" y="163972"/>
                  </a:lnTo>
                  <a:lnTo>
                    <a:pt x="407639" y="163972"/>
                  </a:lnTo>
                  <a:cubicBezTo>
                    <a:pt x="414464" y="163972"/>
                    <a:pt x="419923" y="158447"/>
                    <a:pt x="419923" y="151688"/>
                  </a:cubicBezTo>
                  <a:lnTo>
                    <a:pt x="419923" y="110679"/>
                  </a:lnTo>
                  <a:cubicBezTo>
                    <a:pt x="419858" y="85788"/>
                    <a:pt x="399645" y="65575"/>
                    <a:pt x="374753" y="65575"/>
                  </a:cubicBezTo>
                  <a:close/>
                  <a:moveTo>
                    <a:pt x="140191" y="65575"/>
                  </a:moveTo>
                  <a:lnTo>
                    <a:pt x="140191" y="45103"/>
                  </a:lnTo>
                  <a:cubicBezTo>
                    <a:pt x="140191" y="33795"/>
                    <a:pt x="149355" y="24631"/>
                    <a:pt x="160664" y="24631"/>
                  </a:cubicBezTo>
                  <a:lnTo>
                    <a:pt x="259064" y="24631"/>
                  </a:lnTo>
                  <a:cubicBezTo>
                    <a:pt x="270373" y="24631"/>
                    <a:pt x="279537" y="33795"/>
                    <a:pt x="279537" y="45103"/>
                  </a:cubicBezTo>
                  <a:lnTo>
                    <a:pt x="279537" y="65575"/>
                  </a:lnTo>
                  <a:lnTo>
                    <a:pt x="140191" y="6557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6" name="Google Shape;786;p53"/>
            <p:cNvSpPr/>
            <p:nvPr/>
          </p:nvSpPr>
          <p:spPr>
            <a:xfrm>
              <a:off x="5168679" y="4676912"/>
              <a:ext cx="385476" cy="231237"/>
            </a:xfrm>
            <a:custGeom>
              <a:rect b="b" l="l" r="r" t="t"/>
              <a:pathLst>
                <a:path extrusionOk="0" h="231237" w="385476">
                  <a:moveTo>
                    <a:pt x="336146" y="3510"/>
                  </a:moveTo>
                  <a:cubicBezTo>
                    <a:pt x="336146" y="22747"/>
                    <a:pt x="320483" y="39905"/>
                    <a:pt x="301310" y="40944"/>
                  </a:cubicBezTo>
                  <a:cubicBezTo>
                    <a:pt x="280057" y="42114"/>
                    <a:pt x="262379" y="25152"/>
                    <a:pt x="262379" y="4094"/>
                  </a:cubicBezTo>
                  <a:lnTo>
                    <a:pt x="262379" y="0"/>
                  </a:lnTo>
                  <a:lnTo>
                    <a:pt x="122968" y="0"/>
                  </a:lnTo>
                  <a:lnTo>
                    <a:pt x="122968" y="3510"/>
                  </a:lnTo>
                  <a:cubicBezTo>
                    <a:pt x="122968" y="22747"/>
                    <a:pt x="107304" y="39905"/>
                    <a:pt x="88131" y="40944"/>
                  </a:cubicBezTo>
                  <a:cubicBezTo>
                    <a:pt x="66878" y="42114"/>
                    <a:pt x="49200" y="25152"/>
                    <a:pt x="49200" y="4094"/>
                  </a:cubicBezTo>
                  <a:lnTo>
                    <a:pt x="49200" y="0"/>
                  </a:lnTo>
                  <a:lnTo>
                    <a:pt x="0" y="0"/>
                  </a:lnTo>
                  <a:lnTo>
                    <a:pt x="0" y="186134"/>
                  </a:lnTo>
                  <a:cubicBezTo>
                    <a:pt x="0" y="211025"/>
                    <a:pt x="20213" y="231237"/>
                    <a:pt x="45105" y="231237"/>
                  </a:cubicBezTo>
                  <a:lnTo>
                    <a:pt x="340371" y="231237"/>
                  </a:lnTo>
                  <a:cubicBezTo>
                    <a:pt x="365263" y="231237"/>
                    <a:pt x="385477" y="211025"/>
                    <a:pt x="385477" y="186134"/>
                  </a:cubicBezTo>
                  <a:lnTo>
                    <a:pt x="385477" y="0"/>
                  </a:lnTo>
                  <a:lnTo>
                    <a:pt x="336276" y="0"/>
                  </a:lnTo>
                  <a:lnTo>
                    <a:pt x="336276" y="3510"/>
                  </a:lnTo>
                  <a:close/>
                  <a:moveTo>
                    <a:pt x="167813" y="141030"/>
                  </a:moveTo>
                  <a:cubicBezTo>
                    <a:pt x="166708" y="161762"/>
                    <a:pt x="149615" y="178400"/>
                    <a:pt x="128817" y="178789"/>
                  </a:cubicBezTo>
                  <a:cubicBezTo>
                    <a:pt x="128557" y="178789"/>
                    <a:pt x="128297" y="178789"/>
                    <a:pt x="127972" y="178789"/>
                  </a:cubicBezTo>
                  <a:cubicBezTo>
                    <a:pt x="108149" y="178789"/>
                    <a:pt x="91186" y="164166"/>
                    <a:pt x="88456" y="144474"/>
                  </a:cubicBezTo>
                  <a:cubicBezTo>
                    <a:pt x="88196" y="142785"/>
                    <a:pt x="88066" y="141095"/>
                    <a:pt x="88066" y="139405"/>
                  </a:cubicBezTo>
                  <a:cubicBezTo>
                    <a:pt x="88001" y="134206"/>
                    <a:pt x="91706" y="129462"/>
                    <a:pt x="96840" y="128812"/>
                  </a:cubicBezTo>
                  <a:cubicBezTo>
                    <a:pt x="103144" y="127967"/>
                    <a:pt x="108539" y="132841"/>
                    <a:pt x="108539" y="138950"/>
                  </a:cubicBezTo>
                  <a:cubicBezTo>
                    <a:pt x="108539" y="139860"/>
                    <a:pt x="108604" y="140770"/>
                    <a:pt x="108734" y="141680"/>
                  </a:cubicBezTo>
                  <a:cubicBezTo>
                    <a:pt x="110099" y="151364"/>
                    <a:pt x="118548" y="158513"/>
                    <a:pt x="128362" y="158317"/>
                  </a:cubicBezTo>
                  <a:cubicBezTo>
                    <a:pt x="138501" y="158122"/>
                    <a:pt x="146820" y="150064"/>
                    <a:pt x="147340" y="139990"/>
                  </a:cubicBezTo>
                  <a:cubicBezTo>
                    <a:pt x="147600" y="134596"/>
                    <a:pt x="145715" y="129526"/>
                    <a:pt x="142011" y="125627"/>
                  </a:cubicBezTo>
                  <a:cubicBezTo>
                    <a:pt x="138306" y="121728"/>
                    <a:pt x="133302" y="119583"/>
                    <a:pt x="127972" y="119583"/>
                  </a:cubicBezTo>
                  <a:cubicBezTo>
                    <a:pt x="120303" y="119583"/>
                    <a:pt x="117183" y="120753"/>
                    <a:pt x="113284" y="122508"/>
                  </a:cubicBezTo>
                  <a:cubicBezTo>
                    <a:pt x="112829" y="122702"/>
                    <a:pt x="112569" y="122833"/>
                    <a:pt x="112504" y="122897"/>
                  </a:cubicBezTo>
                  <a:cubicBezTo>
                    <a:pt x="109059" y="124652"/>
                    <a:pt x="104899" y="124327"/>
                    <a:pt x="101780" y="122053"/>
                  </a:cubicBezTo>
                  <a:cubicBezTo>
                    <a:pt x="98660" y="119778"/>
                    <a:pt x="97100" y="115878"/>
                    <a:pt x="97685" y="112109"/>
                  </a:cubicBezTo>
                  <a:lnTo>
                    <a:pt x="104899" y="68565"/>
                  </a:lnTo>
                  <a:cubicBezTo>
                    <a:pt x="105744" y="63626"/>
                    <a:pt x="109969" y="59986"/>
                    <a:pt x="115038" y="59986"/>
                  </a:cubicBezTo>
                  <a:lnTo>
                    <a:pt x="151175" y="59986"/>
                  </a:lnTo>
                  <a:cubicBezTo>
                    <a:pt x="156244" y="59986"/>
                    <a:pt x="160794" y="63561"/>
                    <a:pt x="161574" y="68565"/>
                  </a:cubicBezTo>
                  <a:cubicBezTo>
                    <a:pt x="162614" y="75000"/>
                    <a:pt x="157674" y="80524"/>
                    <a:pt x="151435" y="80524"/>
                  </a:cubicBezTo>
                  <a:lnTo>
                    <a:pt x="123683" y="80524"/>
                  </a:lnTo>
                  <a:lnTo>
                    <a:pt x="120563" y="99501"/>
                  </a:lnTo>
                  <a:cubicBezTo>
                    <a:pt x="122773" y="99306"/>
                    <a:pt x="125242" y="99176"/>
                    <a:pt x="127972" y="99176"/>
                  </a:cubicBezTo>
                  <a:cubicBezTo>
                    <a:pt x="138826" y="99176"/>
                    <a:pt x="149420" y="103725"/>
                    <a:pt x="156894" y="111589"/>
                  </a:cubicBezTo>
                  <a:cubicBezTo>
                    <a:pt x="164499" y="119453"/>
                    <a:pt x="168333" y="129982"/>
                    <a:pt x="167813" y="141030"/>
                  </a:cubicBezTo>
                  <a:lnTo>
                    <a:pt x="167813" y="141030"/>
                  </a:lnTo>
                  <a:close/>
                  <a:moveTo>
                    <a:pt x="244441" y="178789"/>
                  </a:moveTo>
                  <a:cubicBezTo>
                    <a:pt x="198620" y="178789"/>
                    <a:pt x="164759" y="126732"/>
                    <a:pt x="198880" y="78639"/>
                  </a:cubicBezTo>
                  <a:cubicBezTo>
                    <a:pt x="199400" y="77924"/>
                    <a:pt x="199985" y="77274"/>
                    <a:pt x="200700" y="76689"/>
                  </a:cubicBezTo>
                  <a:cubicBezTo>
                    <a:pt x="226762" y="54787"/>
                    <a:pt x="259129" y="55112"/>
                    <a:pt x="281357" y="72660"/>
                  </a:cubicBezTo>
                  <a:cubicBezTo>
                    <a:pt x="281682" y="72920"/>
                    <a:pt x="281942" y="73309"/>
                    <a:pt x="282007" y="73700"/>
                  </a:cubicBezTo>
                  <a:cubicBezTo>
                    <a:pt x="284672" y="86243"/>
                    <a:pt x="273427" y="91832"/>
                    <a:pt x="266213" y="86958"/>
                  </a:cubicBezTo>
                  <a:cubicBezTo>
                    <a:pt x="251915" y="77274"/>
                    <a:pt x="232157" y="77729"/>
                    <a:pt x="215973" y="91117"/>
                  </a:cubicBezTo>
                  <a:cubicBezTo>
                    <a:pt x="215519" y="91507"/>
                    <a:pt x="215063" y="91962"/>
                    <a:pt x="214738" y="92417"/>
                  </a:cubicBezTo>
                  <a:cubicBezTo>
                    <a:pt x="192186" y="123938"/>
                    <a:pt x="214413" y="158188"/>
                    <a:pt x="244441" y="158188"/>
                  </a:cubicBezTo>
                  <a:cubicBezTo>
                    <a:pt x="263743" y="158188"/>
                    <a:pt x="272973" y="144344"/>
                    <a:pt x="275702" y="129462"/>
                  </a:cubicBezTo>
                  <a:lnTo>
                    <a:pt x="253279" y="129462"/>
                  </a:lnTo>
                  <a:cubicBezTo>
                    <a:pt x="252825" y="129462"/>
                    <a:pt x="252370" y="129267"/>
                    <a:pt x="251980" y="128942"/>
                  </a:cubicBezTo>
                  <a:cubicBezTo>
                    <a:pt x="242426" y="119973"/>
                    <a:pt x="248665" y="108924"/>
                    <a:pt x="257439" y="108924"/>
                  </a:cubicBezTo>
                  <a:lnTo>
                    <a:pt x="294875" y="108924"/>
                  </a:lnTo>
                  <a:cubicBezTo>
                    <a:pt x="295785" y="108924"/>
                    <a:pt x="296565" y="109640"/>
                    <a:pt x="296695" y="110549"/>
                  </a:cubicBezTo>
                  <a:cubicBezTo>
                    <a:pt x="300595" y="150259"/>
                    <a:pt x="277977" y="178789"/>
                    <a:pt x="244441" y="178789"/>
                  </a:cubicBezTo>
                  <a:lnTo>
                    <a:pt x="244441" y="17878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7" name="Google Shape;787;p53"/>
            <p:cNvSpPr/>
            <p:nvPr/>
          </p:nvSpPr>
          <p:spPr>
            <a:xfrm>
              <a:off x="5455560" y="4635967"/>
              <a:ext cx="24632" cy="57404"/>
            </a:xfrm>
            <a:custGeom>
              <a:rect b="b" l="l" r="r" t="t"/>
              <a:pathLst>
                <a:path extrusionOk="0" h="57404" w="24632">
                  <a:moveTo>
                    <a:pt x="24632" y="44779"/>
                  </a:moveTo>
                  <a:lnTo>
                    <a:pt x="24632" y="0"/>
                  </a:lnTo>
                  <a:lnTo>
                    <a:pt x="0" y="0"/>
                  </a:lnTo>
                  <a:lnTo>
                    <a:pt x="0" y="45104"/>
                  </a:lnTo>
                  <a:cubicBezTo>
                    <a:pt x="0" y="52382"/>
                    <a:pt x="6304" y="58167"/>
                    <a:pt x="13714" y="57322"/>
                  </a:cubicBezTo>
                  <a:cubicBezTo>
                    <a:pt x="20018" y="56607"/>
                    <a:pt x="24632" y="51082"/>
                    <a:pt x="24632" y="4477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8" name="Google Shape;788;p53"/>
            <p:cNvSpPr/>
            <p:nvPr/>
          </p:nvSpPr>
          <p:spPr>
            <a:xfrm>
              <a:off x="5242381" y="4635967"/>
              <a:ext cx="24567" cy="57404"/>
            </a:xfrm>
            <a:custGeom>
              <a:rect b="b" l="l" r="r" t="t"/>
              <a:pathLst>
                <a:path extrusionOk="0" h="57404" w="24567">
                  <a:moveTo>
                    <a:pt x="24567" y="44779"/>
                  </a:moveTo>
                  <a:lnTo>
                    <a:pt x="24567" y="0"/>
                  </a:lnTo>
                  <a:lnTo>
                    <a:pt x="0" y="0"/>
                  </a:lnTo>
                  <a:lnTo>
                    <a:pt x="0" y="45104"/>
                  </a:lnTo>
                  <a:cubicBezTo>
                    <a:pt x="0" y="52382"/>
                    <a:pt x="6304" y="58167"/>
                    <a:pt x="13714" y="57322"/>
                  </a:cubicBezTo>
                  <a:cubicBezTo>
                    <a:pt x="19953" y="56607"/>
                    <a:pt x="24567" y="51082"/>
                    <a:pt x="24567" y="4477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789" name="Google Shape;789;p53"/>
          <p:cNvGrpSpPr/>
          <p:nvPr/>
        </p:nvGrpSpPr>
        <p:grpSpPr>
          <a:xfrm>
            <a:off x="5600644" y="2744188"/>
            <a:ext cx="379440" cy="379393"/>
            <a:chOff x="6959102" y="3145079"/>
            <a:chExt cx="419827" cy="419775"/>
          </a:xfrm>
        </p:grpSpPr>
        <p:sp>
          <p:nvSpPr>
            <p:cNvPr id="790" name="Google Shape;790;p53"/>
            <p:cNvSpPr/>
            <p:nvPr/>
          </p:nvSpPr>
          <p:spPr>
            <a:xfrm>
              <a:off x="6959102" y="3226773"/>
              <a:ext cx="124626" cy="172161"/>
            </a:xfrm>
            <a:custGeom>
              <a:rect b="b" l="l" r="r" t="t"/>
              <a:pathLst>
                <a:path extrusionOk="0" h="172161" w="124626">
                  <a:moveTo>
                    <a:pt x="74630" y="49263"/>
                  </a:moveTo>
                  <a:lnTo>
                    <a:pt x="74630" y="24631"/>
                  </a:lnTo>
                  <a:lnTo>
                    <a:pt x="112001" y="24631"/>
                  </a:lnTo>
                  <a:cubicBezTo>
                    <a:pt x="118306" y="24631"/>
                    <a:pt x="123830" y="20017"/>
                    <a:pt x="124545" y="13713"/>
                  </a:cubicBezTo>
                  <a:cubicBezTo>
                    <a:pt x="125389" y="6304"/>
                    <a:pt x="119605" y="0"/>
                    <a:pt x="112326" y="0"/>
                  </a:cubicBezTo>
                  <a:lnTo>
                    <a:pt x="12626" y="0"/>
                  </a:lnTo>
                  <a:cubicBezTo>
                    <a:pt x="6321" y="0"/>
                    <a:pt x="797" y="4614"/>
                    <a:pt x="82" y="10918"/>
                  </a:cubicBezTo>
                  <a:cubicBezTo>
                    <a:pt x="-763" y="18328"/>
                    <a:pt x="5021" y="24631"/>
                    <a:pt x="12301" y="24631"/>
                  </a:cubicBezTo>
                  <a:lnTo>
                    <a:pt x="49997" y="24631"/>
                  </a:lnTo>
                  <a:lnTo>
                    <a:pt x="49997" y="49263"/>
                  </a:lnTo>
                  <a:cubicBezTo>
                    <a:pt x="43173" y="49263"/>
                    <a:pt x="37714" y="54787"/>
                    <a:pt x="37714" y="61546"/>
                  </a:cubicBezTo>
                  <a:lnTo>
                    <a:pt x="37714" y="147074"/>
                  </a:lnTo>
                  <a:cubicBezTo>
                    <a:pt x="37714" y="160007"/>
                    <a:pt x="47527" y="171185"/>
                    <a:pt x="60461" y="172095"/>
                  </a:cubicBezTo>
                  <a:cubicBezTo>
                    <a:pt x="74889" y="173135"/>
                    <a:pt x="86913" y="161762"/>
                    <a:pt x="86913" y="147529"/>
                  </a:cubicBezTo>
                  <a:lnTo>
                    <a:pt x="86913" y="61481"/>
                  </a:lnTo>
                  <a:cubicBezTo>
                    <a:pt x="86913" y="54787"/>
                    <a:pt x="81389" y="49263"/>
                    <a:pt x="74630" y="4926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1" name="Google Shape;791;p53"/>
            <p:cNvSpPr/>
            <p:nvPr/>
          </p:nvSpPr>
          <p:spPr>
            <a:xfrm>
              <a:off x="7254303" y="3226837"/>
              <a:ext cx="124626" cy="172096"/>
            </a:xfrm>
            <a:custGeom>
              <a:rect b="b" l="l" r="r" t="t"/>
              <a:pathLst>
                <a:path extrusionOk="0" h="172096" w="124626">
                  <a:moveTo>
                    <a:pt x="112391" y="0"/>
                  </a:moveTo>
                  <a:lnTo>
                    <a:pt x="12626" y="0"/>
                  </a:lnTo>
                  <a:cubicBezTo>
                    <a:pt x="6321" y="0"/>
                    <a:pt x="797" y="4615"/>
                    <a:pt x="82" y="10918"/>
                  </a:cubicBezTo>
                  <a:cubicBezTo>
                    <a:pt x="-763" y="18328"/>
                    <a:pt x="5021" y="24632"/>
                    <a:pt x="12301" y="24632"/>
                  </a:cubicBezTo>
                  <a:lnTo>
                    <a:pt x="49997" y="24632"/>
                  </a:lnTo>
                  <a:lnTo>
                    <a:pt x="49997" y="49263"/>
                  </a:lnTo>
                  <a:cubicBezTo>
                    <a:pt x="43173" y="49263"/>
                    <a:pt x="37713" y="54787"/>
                    <a:pt x="37713" y="61546"/>
                  </a:cubicBezTo>
                  <a:lnTo>
                    <a:pt x="37713" y="147009"/>
                  </a:lnTo>
                  <a:cubicBezTo>
                    <a:pt x="37713" y="159943"/>
                    <a:pt x="47527" y="171121"/>
                    <a:pt x="60461" y="172031"/>
                  </a:cubicBezTo>
                  <a:cubicBezTo>
                    <a:pt x="74889" y="173070"/>
                    <a:pt x="86913" y="161697"/>
                    <a:pt x="86913" y="147464"/>
                  </a:cubicBezTo>
                  <a:lnTo>
                    <a:pt x="86913" y="61416"/>
                  </a:lnTo>
                  <a:cubicBezTo>
                    <a:pt x="86913" y="54592"/>
                    <a:pt x="81389" y="49133"/>
                    <a:pt x="74630" y="49133"/>
                  </a:cubicBezTo>
                  <a:lnTo>
                    <a:pt x="74630" y="24502"/>
                  </a:lnTo>
                  <a:lnTo>
                    <a:pt x="112001" y="24502"/>
                  </a:lnTo>
                  <a:cubicBezTo>
                    <a:pt x="118305" y="24502"/>
                    <a:pt x="123829" y="19888"/>
                    <a:pt x="124545" y="13583"/>
                  </a:cubicBezTo>
                  <a:cubicBezTo>
                    <a:pt x="125389" y="6239"/>
                    <a:pt x="119605" y="0"/>
                    <a:pt x="11239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2" name="Google Shape;792;p53"/>
            <p:cNvSpPr/>
            <p:nvPr/>
          </p:nvSpPr>
          <p:spPr>
            <a:xfrm>
              <a:off x="7156765" y="3243150"/>
              <a:ext cx="24567" cy="24566"/>
            </a:xfrm>
            <a:custGeom>
              <a:rect b="b" l="l" r="r" t="t"/>
              <a:pathLst>
                <a:path extrusionOk="0" h="24566" w="24567">
                  <a:moveTo>
                    <a:pt x="24567" y="12283"/>
                  </a:moveTo>
                  <a:cubicBezTo>
                    <a:pt x="24567" y="19067"/>
                    <a:pt x="19068" y="24567"/>
                    <a:pt x="12283" y="24567"/>
                  </a:cubicBezTo>
                  <a:cubicBezTo>
                    <a:pt x="5499" y="24567"/>
                    <a:pt x="-1" y="19067"/>
                    <a:pt x="-1" y="12283"/>
                  </a:cubicBezTo>
                  <a:cubicBezTo>
                    <a:pt x="-1" y="5499"/>
                    <a:pt x="5499" y="0"/>
                    <a:pt x="12283" y="0"/>
                  </a:cubicBezTo>
                  <a:cubicBezTo>
                    <a:pt x="19068" y="0"/>
                    <a:pt x="24567" y="5499"/>
                    <a:pt x="24567" y="122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3" name="Google Shape;793;p53"/>
            <p:cNvSpPr/>
            <p:nvPr/>
          </p:nvSpPr>
          <p:spPr>
            <a:xfrm>
              <a:off x="7161383" y="3445901"/>
              <a:ext cx="112176" cy="118953"/>
            </a:xfrm>
            <a:custGeom>
              <a:rect b="b" l="l" r="r" t="t"/>
              <a:pathLst>
                <a:path extrusionOk="0" h="118953" w="112176">
                  <a:moveTo>
                    <a:pt x="101971" y="49089"/>
                  </a:moveTo>
                  <a:lnTo>
                    <a:pt x="68370" y="49089"/>
                  </a:lnTo>
                  <a:cubicBezTo>
                    <a:pt x="67915" y="49089"/>
                    <a:pt x="67460" y="49283"/>
                    <a:pt x="67070" y="49608"/>
                  </a:cubicBezTo>
                  <a:cubicBezTo>
                    <a:pt x="57581" y="58577"/>
                    <a:pt x="63755" y="69625"/>
                    <a:pt x="72529" y="69625"/>
                  </a:cubicBezTo>
                  <a:lnTo>
                    <a:pt x="90792" y="69625"/>
                  </a:lnTo>
                  <a:cubicBezTo>
                    <a:pt x="87998" y="84443"/>
                    <a:pt x="78834" y="98351"/>
                    <a:pt x="59531" y="98351"/>
                  </a:cubicBezTo>
                  <a:cubicBezTo>
                    <a:pt x="29504" y="98351"/>
                    <a:pt x="7276" y="64166"/>
                    <a:pt x="29764" y="32645"/>
                  </a:cubicBezTo>
                  <a:cubicBezTo>
                    <a:pt x="30089" y="32126"/>
                    <a:pt x="30543" y="31736"/>
                    <a:pt x="30998" y="31346"/>
                  </a:cubicBezTo>
                  <a:cubicBezTo>
                    <a:pt x="48352" y="16983"/>
                    <a:pt x="69864" y="17438"/>
                    <a:pt x="84358" y="29396"/>
                  </a:cubicBezTo>
                  <a:cubicBezTo>
                    <a:pt x="84748" y="29721"/>
                    <a:pt x="85268" y="29916"/>
                    <a:pt x="85788" y="29851"/>
                  </a:cubicBezTo>
                  <a:cubicBezTo>
                    <a:pt x="98982" y="27901"/>
                    <a:pt x="100086" y="15098"/>
                    <a:pt x="92742" y="10159"/>
                  </a:cubicBezTo>
                  <a:cubicBezTo>
                    <a:pt x="70710" y="-4724"/>
                    <a:pt x="40422" y="-3879"/>
                    <a:pt x="15725" y="16853"/>
                  </a:cubicBezTo>
                  <a:cubicBezTo>
                    <a:pt x="15075" y="17438"/>
                    <a:pt x="14425" y="18088"/>
                    <a:pt x="13905" y="18802"/>
                  </a:cubicBezTo>
                  <a:cubicBezTo>
                    <a:pt x="-20216" y="66831"/>
                    <a:pt x="13645" y="118954"/>
                    <a:pt x="59465" y="118954"/>
                  </a:cubicBezTo>
                  <a:cubicBezTo>
                    <a:pt x="90533" y="118954"/>
                    <a:pt x="112176" y="94517"/>
                    <a:pt x="112176" y="59487"/>
                  </a:cubicBezTo>
                  <a:cubicBezTo>
                    <a:pt x="112240" y="53638"/>
                    <a:pt x="107626" y="49089"/>
                    <a:pt x="101971" y="49089"/>
                  </a:cubicBezTo>
                  <a:lnTo>
                    <a:pt x="101971" y="4908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4" name="Google Shape;794;p53"/>
            <p:cNvSpPr/>
            <p:nvPr/>
          </p:nvSpPr>
          <p:spPr>
            <a:xfrm>
              <a:off x="7064344" y="3445726"/>
              <a:ext cx="79804" cy="118868"/>
            </a:xfrm>
            <a:custGeom>
              <a:rect b="b" l="l" r="r" t="t"/>
              <a:pathLst>
                <a:path extrusionOk="0" h="118868" w="79804">
                  <a:moveTo>
                    <a:pt x="40036" y="39190"/>
                  </a:moveTo>
                  <a:cubicBezTo>
                    <a:pt x="37307" y="39190"/>
                    <a:pt x="34837" y="39319"/>
                    <a:pt x="32627" y="39515"/>
                  </a:cubicBezTo>
                  <a:lnTo>
                    <a:pt x="35746" y="20537"/>
                  </a:lnTo>
                  <a:lnTo>
                    <a:pt x="63174" y="20537"/>
                  </a:lnTo>
                  <a:cubicBezTo>
                    <a:pt x="68243" y="20537"/>
                    <a:pt x="72793" y="16963"/>
                    <a:pt x="73573" y="11959"/>
                  </a:cubicBezTo>
                  <a:cubicBezTo>
                    <a:pt x="74612" y="5524"/>
                    <a:pt x="69673" y="0"/>
                    <a:pt x="63434" y="0"/>
                  </a:cubicBezTo>
                  <a:lnTo>
                    <a:pt x="27038" y="0"/>
                  </a:lnTo>
                  <a:cubicBezTo>
                    <a:pt x="22033" y="0"/>
                    <a:pt x="17743" y="3640"/>
                    <a:pt x="16898" y="8579"/>
                  </a:cubicBezTo>
                  <a:lnTo>
                    <a:pt x="9684" y="52123"/>
                  </a:lnTo>
                  <a:cubicBezTo>
                    <a:pt x="9034" y="55957"/>
                    <a:pt x="10594" y="59792"/>
                    <a:pt x="13779" y="62132"/>
                  </a:cubicBezTo>
                  <a:cubicBezTo>
                    <a:pt x="16898" y="64406"/>
                    <a:pt x="21058" y="64731"/>
                    <a:pt x="24503" y="62976"/>
                  </a:cubicBezTo>
                  <a:cubicBezTo>
                    <a:pt x="24567" y="62912"/>
                    <a:pt x="24828" y="62781"/>
                    <a:pt x="25283" y="62587"/>
                  </a:cubicBezTo>
                  <a:cubicBezTo>
                    <a:pt x="29182" y="60832"/>
                    <a:pt x="32302" y="59662"/>
                    <a:pt x="39971" y="59662"/>
                  </a:cubicBezTo>
                  <a:cubicBezTo>
                    <a:pt x="45365" y="59662"/>
                    <a:pt x="50305" y="61807"/>
                    <a:pt x="54010" y="65706"/>
                  </a:cubicBezTo>
                  <a:cubicBezTo>
                    <a:pt x="57714" y="69606"/>
                    <a:pt x="59599" y="74739"/>
                    <a:pt x="59339" y="80069"/>
                  </a:cubicBezTo>
                  <a:cubicBezTo>
                    <a:pt x="58819" y="90142"/>
                    <a:pt x="50500" y="98201"/>
                    <a:pt x="40361" y="98396"/>
                  </a:cubicBezTo>
                  <a:cubicBezTo>
                    <a:pt x="30547" y="98526"/>
                    <a:pt x="22098" y="91442"/>
                    <a:pt x="20733" y="81759"/>
                  </a:cubicBezTo>
                  <a:cubicBezTo>
                    <a:pt x="20603" y="80849"/>
                    <a:pt x="20538" y="79939"/>
                    <a:pt x="20538" y="79029"/>
                  </a:cubicBezTo>
                  <a:cubicBezTo>
                    <a:pt x="20538" y="75000"/>
                    <a:pt x="18328" y="71230"/>
                    <a:pt x="14624" y="69670"/>
                  </a:cubicBezTo>
                  <a:cubicBezTo>
                    <a:pt x="7149" y="66551"/>
                    <a:pt x="0" y="71945"/>
                    <a:pt x="0" y="79029"/>
                  </a:cubicBezTo>
                  <a:cubicBezTo>
                    <a:pt x="0" y="80914"/>
                    <a:pt x="130" y="82734"/>
                    <a:pt x="390" y="84553"/>
                  </a:cubicBezTo>
                  <a:cubicBezTo>
                    <a:pt x="3120" y="104245"/>
                    <a:pt x="20083" y="118868"/>
                    <a:pt x="39906" y="118868"/>
                  </a:cubicBezTo>
                  <a:cubicBezTo>
                    <a:pt x="40166" y="118868"/>
                    <a:pt x="40426" y="118868"/>
                    <a:pt x="40751" y="118868"/>
                  </a:cubicBezTo>
                  <a:cubicBezTo>
                    <a:pt x="61549" y="118479"/>
                    <a:pt x="78708" y="101841"/>
                    <a:pt x="79747" y="81109"/>
                  </a:cubicBezTo>
                  <a:cubicBezTo>
                    <a:pt x="80332" y="70061"/>
                    <a:pt x="76433" y="59532"/>
                    <a:pt x="68828" y="51538"/>
                  </a:cubicBezTo>
                  <a:cubicBezTo>
                    <a:pt x="61419" y="43674"/>
                    <a:pt x="50890" y="39190"/>
                    <a:pt x="40036" y="39190"/>
                  </a:cubicBezTo>
                  <a:lnTo>
                    <a:pt x="40036" y="3919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5" name="Google Shape;795;p53"/>
            <p:cNvSpPr/>
            <p:nvPr/>
          </p:nvSpPr>
          <p:spPr>
            <a:xfrm>
              <a:off x="7070584" y="3292413"/>
              <a:ext cx="196800" cy="123027"/>
            </a:xfrm>
            <a:custGeom>
              <a:rect b="b" l="l" r="r" t="t"/>
              <a:pathLst>
                <a:path extrusionOk="0" h="123027" w="196800">
                  <a:moveTo>
                    <a:pt x="69738" y="123027"/>
                  </a:moveTo>
                  <a:lnTo>
                    <a:pt x="127127" y="123027"/>
                  </a:lnTo>
                  <a:cubicBezTo>
                    <a:pt x="154294" y="123027"/>
                    <a:pt x="176327" y="100995"/>
                    <a:pt x="176327" y="73829"/>
                  </a:cubicBezTo>
                  <a:lnTo>
                    <a:pt x="176327" y="49198"/>
                  </a:lnTo>
                  <a:lnTo>
                    <a:pt x="196800" y="49198"/>
                  </a:lnTo>
                  <a:lnTo>
                    <a:pt x="196800" y="0"/>
                  </a:lnTo>
                  <a:lnTo>
                    <a:pt x="0" y="0"/>
                  </a:lnTo>
                  <a:lnTo>
                    <a:pt x="0" y="49198"/>
                  </a:lnTo>
                  <a:lnTo>
                    <a:pt x="20473" y="49198"/>
                  </a:lnTo>
                  <a:lnTo>
                    <a:pt x="20473" y="73829"/>
                  </a:lnTo>
                  <a:cubicBezTo>
                    <a:pt x="20538" y="100995"/>
                    <a:pt x="42571" y="123027"/>
                    <a:pt x="69738" y="123027"/>
                  </a:cubicBezTo>
                  <a:close/>
                  <a:moveTo>
                    <a:pt x="82021" y="49198"/>
                  </a:moveTo>
                  <a:lnTo>
                    <a:pt x="114518" y="49198"/>
                  </a:lnTo>
                  <a:cubicBezTo>
                    <a:pt x="120823" y="49198"/>
                    <a:pt x="126347" y="53812"/>
                    <a:pt x="127062" y="60116"/>
                  </a:cubicBezTo>
                  <a:cubicBezTo>
                    <a:pt x="127907" y="67525"/>
                    <a:pt x="122122" y="73829"/>
                    <a:pt x="114843" y="73829"/>
                  </a:cubicBezTo>
                  <a:lnTo>
                    <a:pt x="82346" y="73829"/>
                  </a:lnTo>
                  <a:cubicBezTo>
                    <a:pt x="76042" y="73829"/>
                    <a:pt x="70518" y="69215"/>
                    <a:pt x="69803" y="62911"/>
                  </a:cubicBezTo>
                  <a:cubicBezTo>
                    <a:pt x="69023" y="55502"/>
                    <a:pt x="74807" y="49198"/>
                    <a:pt x="82021" y="491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6" name="Google Shape;796;p53"/>
            <p:cNvSpPr/>
            <p:nvPr/>
          </p:nvSpPr>
          <p:spPr>
            <a:xfrm>
              <a:off x="7087124" y="3145079"/>
              <a:ext cx="163848" cy="53389"/>
            </a:xfrm>
            <a:custGeom>
              <a:rect b="b" l="l" r="r" t="t"/>
              <a:pathLst>
                <a:path extrusionOk="0" h="53389" w="163848">
                  <a:moveTo>
                    <a:pt x="3607" y="49783"/>
                  </a:moveTo>
                  <a:cubicBezTo>
                    <a:pt x="8416" y="54592"/>
                    <a:pt x="16216" y="54592"/>
                    <a:pt x="21025" y="49783"/>
                  </a:cubicBezTo>
                  <a:lnTo>
                    <a:pt x="21025" y="49783"/>
                  </a:lnTo>
                  <a:cubicBezTo>
                    <a:pt x="37274" y="33535"/>
                    <a:pt x="58852" y="24632"/>
                    <a:pt x="81924" y="24632"/>
                  </a:cubicBezTo>
                  <a:cubicBezTo>
                    <a:pt x="104997" y="24632"/>
                    <a:pt x="126575" y="33600"/>
                    <a:pt x="142823" y="49783"/>
                  </a:cubicBezTo>
                  <a:lnTo>
                    <a:pt x="142823" y="49783"/>
                  </a:lnTo>
                  <a:cubicBezTo>
                    <a:pt x="147633" y="54592"/>
                    <a:pt x="155432" y="54592"/>
                    <a:pt x="160242" y="49783"/>
                  </a:cubicBezTo>
                  <a:lnTo>
                    <a:pt x="160242" y="49783"/>
                  </a:lnTo>
                  <a:cubicBezTo>
                    <a:pt x="165051" y="44974"/>
                    <a:pt x="165051" y="37175"/>
                    <a:pt x="160242" y="32365"/>
                  </a:cubicBezTo>
                  <a:cubicBezTo>
                    <a:pt x="139378" y="11503"/>
                    <a:pt x="111561" y="0"/>
                    <a:pt x="81924" y="0"/>
                  </a:cubicBezTo>
                  <a:cubicBezTo>
                    <a:pt x="52287" y="0"/>
                    <a:pt x="24535" y="11503"/>
                    <a:pt x="3607" y="32365"/>
                  </a:cubicBezTo>
                  <a:cubicBezTo>
                    <a:pt x="-1202" y="37175"/>
                    <a:pt x="-1202" y="44974"/>
                    <a:pt x="3607" y="49783"/>
                  </a:cubicBezTo>
                  <a:lnTo>
                    <a:pt x="3607" y="4978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7" name="Google Shape;797;p53"/>
            <p:cNvSpPr/>
            <p:nvPr/>
          </p:nvSpPr>
          <p:spPr>
            <a:xfrm>
              <a:off x="7121961" y="3193887"/>
              <a:ext cx="94175" cy="39027"/>
            </a:xfrm>
            <a:custGeom>
              <a:rect b="b" l="l" r="r" t="t"/>
              <a:pathLst>
                <a:path extrusionOk="0" h="39027" w="94175">
                  <a:moveTo>
                    <a:pt x="73150" y="35420"/>
                  </a:moveTo>
                  <a:cubicBezTo>
                    <a:pt x="77960" y="40230"/>
                    <a:pt x="85759" y="40230"/>
                    <a:pt x="90569" y="35420"/>
                  </a:cubicBezTo>
                  <a:lnTo>
                    <a:pt x="90569" y="35420"/>
                  </a:lnTo>
                  <a:cubicBezTo>
                    <a:pt x="95378" y="30611"/>
                    <a:pt x="95378" y="22812"/>
                    <a:pt x="90569" y="18003"/>
                  </a:cubicBezTo>
                  <a:cubicBezTo>
                    <a:pt x="78935" y="6370"/>
                    <a:pt x="63531" y="0"/>
                    <a:pt x="47088" y="0"/>
                  </a:cubicBezTo>
                  <a:cubicBezTo>
                    <a:pt x="30644" y="0"/>
                    <a:pt x="15176" y="6370"/>
                    <a:pt x="3607" y="18003"/>
                  </a:cubicBezTo>
                  <a:cubicBezTo>
                    <a:pt x="-1202" y="22812"/>
                    <a:pt x="-1202" y="30611"/>
                    <a:pt x="3607" y="35420"/>
                  </a:cubicBezTo>
                  <a:lnTo>
                    <a:pt x="3607" y="35420"/>
                  </a:lnTo>
                  <a:cubicBezTo>
                    <a:pt x="8417" y="40230"/>
                    <a:pt x="16216" y="40230"/>
                    <a:pt x="21025" y="35420"/>
                  </a:cubicBezTo>
                  <a:lnTo>
                    <a:pt x="21025" y="35420"/>
                  </a:lnTo>
                  <a:cubicBezTo>
                    <a:pt x="27980" y="28466"/>
                    <a:pt x="37274" y="24632"/>
                    <a:pt x="47153" y="24632"/>
                  </a:cubicBezTo>
                  <a:cubicBezTo>
                    <a:pt x="56967" y="24632"/>
                    <a:pt x="66196" y="28401"/>
                    <a:pt x="73150" y="35420"/>
                  </a:cubicBezTo>
                  <a:lnTo>
                    <a:pt x="73150" y="3542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798" name="Google Shape;798;p53"/>
          <p:cNvGrpSpPr/>
          <p:nvPr/>
        </p:nvGrpSpPr>
        <p:grpSpPr>
          <a:xfrm>
            <a:off x="5600600" y="1550795"/>
            <a:ext cx="379527" cy="379510"/>
            <a:chOff x="6959054" y="1824661"/>
            <a:chExt cx="419924" cy="419905"/>
          </a:xfrm>
        </p:grpSpPr>
        <p:sp>
          <p:nvSpPr>
            <p:cNvPr id="799" name="Google Shape;799;p53"/>
            <p:cNvSpPr/>
            <p:nvPr/>
          </p:nvSpPr>
          <p:spPr>
            <a:xfrm>
              <a:off x="7037827" y="1903430"/>
              <a:ext cx="262443" cy="262432"/>
            </a:xfrm>
            <a:custGeom>
              <a:rect b="b" l="l" r="r" t="t"/>
              <a:pathLst>
                <a:path extrusionOk="0" h="262432" w="262443">
                  <a:moveTo>
                    <a:pt x="131222" y="0"/>
                  </a:moveTo>
                  <a:cubicBezTo>
                    <a:pt x="58884" y="0"/>
                    <a:pt x="0" y="58882"/>
                    <a:pt x="0" y="131216"/>
                  </a:cubicBezTo>
                  <a:cubicBezTo>
                    <a:pt x="0" y="203551"/>
                    <a:pt x="58884" y="262433"/>
                    <a:pt x="131222" y="262433"/>
                  </a:cubicBezTo>
                  <a:cubicBezTo>
                    <a:pt x="203560" y="262433"/>
                    <a:pt x="262444" y="203551"/>
                    <a:pt x="262444" y="131216"/>
                  </a:cubicBezTo>
                  <a:cubicBezTo>
                    <a:pt x="262444" y="58817"/>
                    <a:pt x="203560" y="0"/>
                    <a:pt x="131222" y="0"/>
                  </a:cubicBezTo>
                  <a:close/>
                  <a:moveTo>
                    <a:pt x="110879" y="149284"/>
                  </a:moveTo>
                  <a:cubicBezTo>
                    <a:pt x="109969" y="166376"/>
                    <a:pt x="95865" y="180089"/>
                    <a:pt x="78707" y="180414"/>
                  </a:cubicBezTo>
                  <a:cubicBezTo>
                    <a:pt x="78512" y="180414"/>
                    <a:pt x="78252" y="180414"/>
                    <a:pt x="78057" y="180414"/>
                  </a:cubicBezTo>
                  <a:cubicBezTo>
                    <a:pt x="61679" y="180414"/>
                    <a:pt x="47705" y="168326"/>
                    <a:pt x="45495" y="152078"/>
                  </a:cubicBezTo>
                  <a:cubicBezTo>
                    <a:pt x="45301" y="150648"/>
                    <a:pt x="45170" y="149219"/>
                    <a:pt x="45170" y="147789"/>
                  </a:cubicBezTo>
                  <a:cubicBezTo>
                    <a:pt x="45106" y="143565"/>
                    <a:pt x="48160" y="139860"/>
                    <a:pt x="52320" y="139340"/>
                  </a:cubicBezTo>
                  <a:cubicBezTo>
                    <a:pt x="57324" y="138755"/>
                    <a:pt x="61549" y="142590"/>
                    <a:pt x="61549" y="147464"/>
                  </a:cubicBezTo>
                  <a:cubicBezTo>
                    <a:pt x="61549" y="148244"/>
                    <a:pt x="61614" y="149024"/>
                    <a:pt x="61679" y="149739"/>
                  </a:cubicBezTo>
                  <a:cubicBezTo>
                    <a:pt x="62849" y="157993"/>
                    <a:pt x="69998" y="164102"/>
                    <a:pt x="78382" y="163907"/>
                  </a:cubicBezTo>
                  <a:cubicBezTo>
                    <a:pt x="86961" y="163712"/>
                    <a:pt x="94046" y="156888"/>
                    <a:pt x="94501" y="148309"/>
                  </a:cubicBezTo>
                  <a:cubicBezTo>
                    <a:pt x="94760" y="143760"/>
                    <a:pt x="93136" y="139405"/>
                    <a:pt x="90016" y="136091"/>
                  </a:cubicBezTo>
                  <a:cubicBezTo>
                    <a:pt x="86896" y="132776"/>
                    <a:pt x="82606" y="130956"/>
                    <a:pt x="78057" y="130956"/>
                  </a:cubicBezTo>
                  <a:cubicBezTo>
                    <a:pt x="71623" y="130956"/>
                    <a:pt x="68958" y="131931"/>
                    <a:pt x="65643" y="133426"/>
                  </a:cubicBezTo>
                  <a:cubicBezTo>
                    <a:pt x="65254" y="133621"/>
                    <a:pt x="65058" y="133686"/>
                    <a:pt x="64993" y="133751"/>
                  </a:cubicBezTo>
                  <a:cubicBezTo>
                    <a:pt x="61289" y="135636"/>
                    <a:pt x="56609" y="134531"/>
                    <a:pt x="54205" y="130631"/>
                  </a:cubicBezTo>
                  <a:cubicBezTo>
                    <a:pt x="53165" y="128942"/>
                    <a:pt x="52840" y="126862"/>
                    <a:pt x="53165" y="124912"/>
                  </a:cubicBezTo>
                  <a:lnTo>
                    <a:pt x="59144" y="88843"/>
                  </a:lnTo>
                  <a:cubicBezTo>
                    <a:pt x="59794" y="84878"/>
                    <a:pt x="63239" y="81953"/>
                    <a:pt x="67204" y="81953"/>
                  </a:cubicBezTo>
                  <a:lnTo>
                    <a:pt x="97295" y="81953"/>
                  </a:lnTo>
                  <a:cubicBezTo>
                    <a:pt x="101390" y="81953"/>
                    <a:pt x="105095" y="84878"/>
                    <a:pt x="105679" y="88907"/>
                  </a:cubicBezTo>
                  <a:cubicBezTo>
                    <a:pt x="106394" y="93977"/>
                    <a:pt x="102495" y="98331"/>
                    <a:pt x="97555" y="98331"/>
                  </a:cubicBezTo>
                  <a:lnTo>
                    <a:pt x="74157" y="98331"/>
                  </a:lnTo>
                  <a:lnTo>
                    <a:pt x="71428" y="114839"/>
                  </a:lnTo>
                  <a:cubicBezTo>
                    <a:pt x="73378" y="114644"/>
                    <a:pt x="75523" y="114514"/>
                    <a:pt x="77992" y="114514"/>
                  </a:cubicBezTo>
                  <a:cubicBezTo>
                    <a:pt x="86961" y="114514"/>
                    <a:pt x="95671" y="118283"/>
                    <a:pt x="101845" y="124782"/>
                  </a:cubicBezTo>
                  <a:cubicBezTo>
                    <a:pt x="108149" y="131541"/>
                    <a:pt x="111334" y="140185"/>
                    <a:pt x="110879" y="149284"/>
                  </a:cubicBezTo>
                  <a:lnTo>
                    <a:pt x="110879" y="149284"/>
                  </a:lnTo>
                  <a:close/>
                  <a:moveTo>
                    <a:pt x="173727" y="180480"/>
                  </a:moveTo>
                  <a:cubicBezTo>
                    <a:pt x="146690" y="180480"/>
                    <a:pt x="124657" y="158512"/>
                    <a:pt x="124527" y="131476"/>
                  </a:cubicBezTo>
                  <a:cubicBezTo>
                    <a:pt x="124398" y="105285"/>
                    <a:pt x="145260" y="83318"/>
                    <a:pt x="171453" y="82148"/>
                  </a:cubicBezTo>
                  <a:cubicBezTo>
                    <a:pt x="182112" y="81694"/>
                    <a:pt x="192511" y="84553"/>
                    <a:pt x="201220" y="90532"/>
                  </a:cubicBezTo>
                  <a:cubicBezTo>
                    <a:pt x="204990" y="93067"/>
                    <a:pt x="205965" y="98136"/>
                    <a:pt x="203430" y="101905"/>
                  </a:cubicBezTo>
                  <a:cubicBezTo>
                    <a:pt x="200895" y="105675"/>
                    <a:pt x="195825" y="106650"/>
                    <a:pt x="192056" y="104115"/>
                  </a:cubicBezTo>
                  <a:cubicBezTo>
                    <a:pt x="185946" y="99956"/>
                    <a:pt x="178602" y="98006"/>
                    <a:pt x="171128" y="98591"/>
                  </a:cubicBezTo>
                  <a:cubicBezTo>
                    <a:pt x="154879" y="99826"/>
                    <a:pt x="141816" y="113214"/>
                    <a:pt x="140971" y="129526"/>
                  </a:cubicBezTo>
                  <a:cubicBezTo>
                    <a:pt x="139996" y="148439"/>
                    <a:pt x="155074" y="164102"/>
                    <a:pt x="173727" y="164102"/>
                  </a:cubicBezTo>
                  <a:cubicBezTo>
                    <a:pt x="190236" y="164102"/>
                    <a:pt x="197970" y="152143"/>
                    <a:pt x="200245" y="139470"/>
                  </a:cubicBezTo>
                  <a:lnTo>
                    <a:pt x="184907" y="139470"/>
                  </a:lnTo>
                  <a:cubicBezTo>
                    <a:pt x="180812" y="139470"/>
                    <a:pt x="177107" y="136546"/>
                    <a:pt x="176522" y="132516"/>
                  </a:cubicBezTo>
                  <a:cubicBezTo>
                    <a:pt x="175807" y="127447"/>
                    <a:pt x="179707" y="123092"/>
                    <a:pt x="184646" y="123092"/>
                  </a:cubicBezTo>
                  <a:lnTo>
                    <a:pt x="209149" y="123092"/>
                  </a:lnTo>
                  <a:cubicBezTo>
                    <a:pt x="213634" y="123092"/>
                    <a:pt x="217339" y="126667"/>
                    <a:pt x="217339" y="131151"/>
                  </a:cubicBezTo>
                  <a:cubicBezTo>
                    <a:pt x="217339" y="160202"/>
                    <a:pt x="199400" y="180480"/>
                    <a:pt x="173727" y="180480"/>
                  </a:cubicBezTo>
                  <a:lnTo>
                    <a:pt x="173727" y="18048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0" name="Google Shape;800;p53"/>
            <p:cNvSpPr/>
            <p:nvPr/>
          </p:nvSpPr>
          <p:spPr>
            <a:xfrm>
              <a:off x="6959054" y="1824661"/>
              <a:ext cx="108864" cy="108859"/>
            </a:xfrm>
            <a:custGeom>
              <a:rect b="b" l="l" r="r" t="t"/>
              <a:pathLst>
                <a:path extrusionOk="0" h="108859" w="108864">
                  <a:moveTo>
                    <a:pt x="45106" y="90207"/>
                  </a:moveTo>
                  <a:cubicBezTo>
                    <a:pt x="53100" y="90207"/>
                    <a:pt x="60574" y="88128"/>
                    <a:pt x="67073" y="84488"/>
                  </a:cubicBezTo>
                  <a:lnTo>
                    <a:pt x="91446" y="108860"/>
                  </a:lnTo>
                  <a:cubicBezTo>
                    <a:pt x="96776" y="102621"/>
                    <a:pt x="102625" y="96772"/>
                    <a:pt x="108864" y="91442"/>
                  </a:cubicBezTo>
                  <a:lnTo>
                    <a:pt x="84492" y="67071"/>
                  </a:lnTo>
                  <a:cubicBezTo>
                    <a:pt x="88132" y="60572"/>
                    <a:pt x="90211" y="53098"/>
                    <a:pt x="90211" y="45104"/>
                  </a:cubicBezTo>
                  <a:cubicBezTo>
                    <a:pt x="90211" y="20212"/>
                    <a:pt x="69998" y="0"/>
                    <a:pt x="45106" y="0"/>
                  </a:cubicBezTo>
                  <a:cubicBezTo>
                    <a:pt x="20213" y="0"/>
                    <a:pt x="0" y="20212"/>
                    <a:pt x="0" y="45104"/>
                  </a:cubicBezTo>
                  <a:cubicBezTo>
                    <a:pt x="0" y="69995"/>
                    <a:pt x="20278" y="90207"/>
                    <a:pt x="45106" y="902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1" name="Google Shape;801;p53"/>
            <p:cNvSpPr/>
            <p:nvPr/>
          </p:nvSpPr>
          <p:spPr>
            <a:xfrm>
              <a:off x="7270114" y="2135707"/>
              <a:ext cx="108864" cy="108859"/>
            </a:xfrm>
            <a:custGeom>
              <a:rect b="b" l="l" r="r" t="t"/>
              <a:pathLst>
                <a:path extrusionOk="0" h="108859" w="108864">
                  <a:moveTo>
                    <a:pt x="63758" y="18652"/>
                  </a:moveTo>
                  <a:cubicBezTo>
                    <a:pt x="55764" y="18652"/>
                    <a:pt x="48290" y="20732"/>
                    <a:pt x="41791" y="24372"/>
                  </a:cubicBezTo>
                  <a:lnTo>
                    <a:pt x="17418" y="0"/>
                  </a:lnTo>
                  <a:cubicBezTo>
                    <a:pt x="12089" y="6239"/>
                    <a:pt x="6239" y="12088"/>
                    <a:pt x="0" y="17418"/>
                  </a:cubicBezTo>
                  <a:lnTo>
                    <a:pt x="24373" y="41789"/>
                  </a:lnTo>
                  <a:cubicBezTo>
                    <a:pt x="20733" y="48288"/>
                    <a:pt x="18653" y="55762"/>
                    <a:pt x="18653" y="63756"/>
                  </a:cubicBezTo>
                  <a:cubicBezTo>
                    <a:pt x="18653" y="88647"/>
                    <a:pt x="38866" y="108860"/>
                    <a:pt x="63758" y="108860"/>
                  </a:cubicBezTo>
                  <a:cubicBezTo>
                    <a:pt x="88651" y="108860"/>
                    <a:pt x="108864" y="88647"/>
                    <a:pt x="108864" y="63756"/>
                  </a:cubicBezTo>
                  <a:cubicBezTo>
                    <a:pt x="108864" y="38865"/>
                    <a:pt x="88651" y="18652"/>
                    <a:pt x="63758" y="18652"/>
                  </a:cubicBezTo>
                  <a:lnTo>
                    <a:pt x="63758" y="1865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2" name="Google Shape;802;p53"/>
            <p:cNvSpPr/>
            <p:nvPr/>
          </p:nvSpPr>
          <p:spPr>
            <a:xfrm>
              <a:off x="7270114" y="1824661"/>
              <a:ext cx="108864" cy="108859"/>
            </a:xfrm>
            <a:custGeom>
              <a:rect b="b" l="l" r="r" t="t"/>
              <a:pathLst>
                <a:path extrusionOk="0" h="108859" w="108864">
                  <a:moveTo>
                    <a:pt x="17418" y="108860"/>
                  </a:moveTo>
                  <a:lnTo>
                    <a:pt x="41791" y="84488"/>
                  </a:lnTo>
                  <a:cubicBezTo>
                    <a:pt x="48290" y="88128"/>
                    <a:pt x="55764" y="90207"/>
                    <a:pt x="63758" y="90207"/>
                  </a:cubicBezTo>
                  <a:cubicBezTo>
                    <a:pt x="88651" y="90207"/>
                    <a:pt x="108864" y="69995"/>
                    <a:pt x="108864" y="45104"/>
                  </a:cubicBezTo>
                  <a:cubicBezTo>
                    <a:pt x="108864" y="20212"/>
                    <a:pt x="88651" y="0"/>
                    <a:pt x="63758" y="0"/>
                  </a:cubicBezTo>
                  <a:cubicBezTo>
                    <a:pt x="38866" y="0"/>
                    <a:pt x="18653" y="20212"/>
                    <a:pt x="18653" y="45104"/>
                  </a:cubicBezTo>
                  <a:cubicBezTo>
                    <a:pt x="18653" y="53098"/>
                    <a:pt x="20733" y="60572"/>
                    <a:pt x="24373" y="67071"/>
                  </a:cubicBezTo>
                  <a:lnTo>
                    <a:pt x="0" y="91442"/>
                  </a:lnTo>
                  <a:cubicBezTo>
                    <a:pt x="6239" y="96836"/>
                    <a:pt x="12089" y="102621"/>
                    <a:pt x="17418" y="1088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3" name="Google Shape;803;p53"/>
            <p:cNvSpPr/>
            <p:nvPr/>
          </p:nvSpPr>
          <p:spPr>
            <a:xfrm>
              <a:off x="6959120" y="2135707"/>
              <a:ext cx="108864" cy="108859"/>
            </a:xfrm>
            <a:custGeom>
              <a:rect b="b" l="l" r="r" t="t"/>
              <a:pathLst>
                <a:path extrusionOk="0" h="108859" w="108864">
                  <a:moveTo>
                    <a:pt x="91445" y="0"/>
                  </a:moveTo>
                  <a:lnTo>
                    <a:pt x="67073" y="24372"/>
                  </a:lnTo>
                  <a:cubicBezTo>
                    <a:pt x="60573" y="20732"/>
                    <a:pt x="53099" y="18652"/>
                    <a:pt x="45105" y="18652"/>
                  </a:cubicBezTo>
                  <a:cubicBezTo>
                    <a:pt x="20213" y="18652"/>
                    <a:pt x="0" y="38865"/>
                    <a:pt x="0" y="63756"/>
                  </a:cubicBezTo>
                  <a:cubicBezTo>
                    <a:pt x="0" y="88647"/>
                    <a:pt x="20213" y="108860"/>
                    <a:pt x="45105" y="108860"/>
                  </a:cubicBezTo>
                  <a:cubicBezTo>
                    <a:pt x="69997" y="108860"/>
                    <a:pt x="90211" y="88647"/>
                    <a:pt x="90211" y="63756"/>
                  </a:cubicBezTo>
                  <a:cubicBezTo>
                    <a:pt x="90211" y="55762"/>
                    <a:pt x="88131" y="48288"/>
                    <a:pt x="84492" y="41789"/>
                  </a:cubicBezTo>
                  <a:lnTo>
                    <a:pt x="108864" y="17418"/>
                  </a:lnTo>
                  <a:cubicBezTo>
                    <a:pt x="102560" y="12088"/>
                    <a:pt x="96775" y="6239"/>
                    <a:pt x="91445" y="0"/>
                  </a:cubicBezTo>
                  <a:lnTo>
                    <a:pt x="9144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804" name="Google Shape;804;p53"/>
          <p:cNvGrpSpPr/>
          <p:nvPr/>
        </p:nvGrpSpPr>
        <p:grpSpPr>
          <a:xfrm>
            <a:off x="4794614" y="1550795"/>
            <a:ext cx="379585" cy="379569"/>
            <a:chOff x="6067279" y="1824661"/>
            <a:chExt cx="419988" cy="419970"/>
          </a:xfrm>
        </p:grpSpPr>
        <p:sp>
          <p:nvSpPr>
            <p:cNvPr id="805" name="Google Shape;805;p53"/>
            <p:cNvSpPr/>
            <p:nvPr/>
          </p:nvSpPr>
          <p:spPr>
            <a:xfrm>
              <a:off x="6269607" y="1824848"/>
              <a:ext cx="112208" cy="118941"/>
            </a:xfrm>
            <a:custGeom>
              <a:rect b="b" l="l" r="r" t="t"/>
              <a:pathLst>
                <a:path extrusionOk="0" h="118941" w="112208">
                  <a:moveTo>
                    <a:pt x="109965" y="49077"/>
                  </a:moveTo>
                  <a:lnTo>
                    <a:pt x="68304" y="49077"/>
                  </a:lnTo>
                  <a:cubicBezTo>
                    <a:pt x="67850" y="49077"/>
                    <a:pt x="67395" y="49271"/>
                    <a:pt x="67004" y="49596"/>
                  </a:cubicBezTo>
                  <a:cubicBezTo>
                    <a:pt x="57451" y="58565"/>
                    <a:pt x="63690" y="69614"/>
                    <a:pt x="72464" y="69614"/>
                  </a:cubicBezTo>
                  <a:lnTo>
                    <a:pt x="90727" y="69614"/>
                  </a:lnTo>
                  <a:cubicBezTo>
                    <a:pt x="87932" y="84431"/>
                    <a:pt x="78769" y="98339"/>
                    <a:pt x="59465" y="98339"/>
                  </a:cubicBezTo>
                  <a:cubicBezTo>
                    <a:pt x="29438" y="98339"/>
                    <a:pt x="7210" y="64154"/>
                    <a:pt x="29698" y="32634"/>
                  </a:cubicBezTo>
                  <a:cubicBezTo>
                    <a:pt x="30023" y="32114"/>
                    <a:pt x="30479" y="31724"/>
                    <a:pt x="30933" y="31334"/>
                  </a:cubicBezTo>
                  <a:cubicBezTo>
                    <a:pt x="47117" y="17946"/>
                    <a:pt x="66875" y="17426"/>
                    <a:pt x="81238" y="27109"/>
                  </a:cubicBezTo>
                  <a:cubicBezTo>
                    <a:pt x="88452" y="31984"/>
                    <a:pt x="99697" y="26395"/>
                    <a:pt x="97032" y="13851"/>
                  </a:cubicBezTo>
                  <a:cubicBezTo>
                    <a:pt x="96967" y="13461"/>
                    <a:pt x="96707" y="13072"/>
                    <a:pt x="96382" y="12811"/>
                  </a:cubicBezTo>
                  <a:cubicBezTo>
                    <a:pt x="74154" y="-4736"/>
                    <a:pt x="41852" y="-5061"/>
                    <a:pt x="15725" y="16841"/>
                  </a:cubicBezTo>
                  <a:cubicBezTo>
                    <a:pt x="15075" y="17426"/>
                    <a:pt x="14425" y="18076"/>
                    <a:pt x="13905" y="18791"/>
                  </a:cubicBezTo>
                  <a:cubicBezTo>
                    <a:pt x="-20216" y="66819"/>
                    <a:pt x="13645" y="118942"/>
                    <a:pt x="59465" y="118942"/>
                  </a:cubicBezTo>
                  <a:cubicBezTo>
                    <a:pt x="93002" y="118942"/>
                    <a:pt x="115620" y="90411"/>
                    <a:pt x="111785" y="50831"/>
                  </a:cubicBezTo>
                  <a:cubicBezTo>
                    <a:pt x="111720" y="49726"/>
                    <a:pt x="110875" y="49077"/>
                    <a:pt x="109965" y="4907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6" name="Google Shape;806;p53"/>
            <p:cNvSpPr/>
            <p:nvPr/>
          </p:nvSpPr>
          <p:spPr>
            <a:xfrm>
              <a:off x="6172568" y="1824661"/>
              <a:ext cx="79934" cy="118933"/>
            </a:xfrm>
            <a:custGeom>
              <a:rect b="b" l="l" r="r" t="t"/>
              <a:pathLst>
                <a:path extrusionOk="0" h="118933" w="79934">
                  <a:moveTo>
                    <a:pt x="40036" y="118933"/>
                  </a:moveTo>
                  <a:cubicBezTo>
                    <a:pt x="40296" y="118933"/>
                    <a:pt x="40556" y="118933"/>
                    <a:pt x="40881" y="118933"/>
                  </a:cubicBezTo>
                  <a:cubicBezTo>
                    <a:pt x="61678" y="118543"/>
                    <a:pt x="78837" y="101906"/>
                    <a:pt x="79877" y="81174"/>
                  </a:cubicBezTo>
                  <a:cubicBezTo>
                    <a:pt x="80462" y="70125"/>
                    <a:pt x="76562" y="59597"/>
                    <a:pt x="68958" y="51603"/>
                  </a:cubicBezTo>
                  <a:cubicBezTo>
                    <a:pt x="61484" y="43674"/>
                    <a:pt x="50890" y="39190"/>
                    <a:pt x="40036" y="39190"/>
                  </a:cubicBezTo>
                  <a:cubicBezTo>
                    <a:pt x="37306" y="39190"/>
                    <a:pt x="34836" y="39319"/>
                    <a:pt x="32627" y="39515"/>
                  </a:cubicBezTo>
                  <a:lnTo>
                    <a:pt x="35746" y="20537"/>
                  </a:lnTo>
                  <a:lnTo>
                    <a:pt x="63174" y="20537"/>
                  </a:lnTo>
                  <a:cubicBezTo>
                    <a:pt x="68243" y="20537"/>
                    <a:pt x="72793" y="16963"/>
                    <a:pt x="73573" y="11959"/>
                  </a:cubicBezTo>
                  <a:cubicBezTo>
                    <a:pt x="74612" y="5524"/>
                    <a:pt x="69673" y="0"/>
                    <a:pt x="63433" y="0"/>
                  </a:cubicBezTo>
                  <a:lnTo>
                    <a:pt x="27037" y="0"/>
                  </a:lnTo>
                  <a:cubicBezTo>
                    <a:pt x="22032" y="0"/>
                    <a:pt x="17743" y="3640"/>
                    <a:pt x="16898" y="8579"/>
                  </a:cubicBezTo>
                  <a:lnTo>
                    <a:pt x="9684" y="52123"/>
                  </a:lnTo>
                  <a:cubicBezTo>
                    <a:pt x="9034" y="55957"/>
                    <a:pt x="10594" y="59792"/>
                    <a:pt x="13779" y="62131"/>
                  </a:cubicBezTo>
                  <a:cubicBezTo>
                    <a:pt x="16898" y="64406"/>
                    <a:pt x="21058" y="64731"/>
                    <a:pt x="24503" y="62976"/>
                  </a:cubicBezTo>
                  <a:cubicBezTo>
                    <a:pt x="24567" y="62911"/>
                    <a:pt x="24828" y="62781"/>
                    <a:pt x="25282" y="62586"/>
                  </a:cubicBezTo>
                  <a:cubicBezTo>
                    <a:pt x="29182" y="60831"/>
                    <a:pt x="32302" y="59662"/>
                    <a:pt x="39971" y="59662"/>
                  </a:cubicBezTo>
                  <a:cubicBezTo>
                    <a:pt x="45365" y="59662"/>
                    <a:pt x="50305" y="61806"/>
                    <a:pt x="54009" y="65706"/>
                  </a:cubicBezTo>
                  <a:cubicBezTo>
                    <a:pt x="57714" y="69605"/>
                    <a:pt x="59599" y="74739"/>
                    <a:pt x="59339" y="80069"/>
                  </a:cubicBezTo>
                  <a:cubicBezTo>
                    <a:pt x="58819" y="90142"/>
                    <a:pt x="50500" y="98201"/>
                    <a:pt x="40361" y="98396"/>
                  </a:cubicBezTo>
                  <a:cubicBezTo>
                    <a:pt x="30547" y="98591"/>
                    <a:pt x="22098" y="91442"/>
                    <a:pt x="20733" y="81759"/>
                  </a:cubicBezTo>
                  <a:cubicBezTo>
                    <a:pt x="20603" y="80849"/>
                    <a:pt x="20538" y="79939"/>
                    <a:pt x="20538" y="79029"/>
                  </a:cubicBezTo>
                  <a:cubicBezTo>
                    <a:pt x="20538" y="75000"/>
                    <a:pt x="18328" y="71230"/>
                    <a:pt x="14624" y="69670"/>
                  </a:cubicBezTo>
                  <a:cubicBezTo>
                    <a:pt x="7149" y="66551"/>
                    <a:pt x="0" y="71945"/>
                    <a:pt x="0" y="79029"/>
                  </a:cubicBezTo>
                  <a:cubicBezTo>
                    <a:pt x="0" y="80914"/>
                    <a:pt x="130" y="82733"/>
                    <a:pt x="390" y="84553"/>
                  </a:cubicBezTo>
                  <a:cubicBezTo>
                    <a:pt x="3250" y="104310"/>
                    <a:pt x="20148" y="118933"/>
                    <a:pt x="40036" y="118933"/>
                  </a:cubicBezTo>
                  <a:lnTo>
                    <a:pt x="40036" y="11893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7" name="Google Shape;807;p53"/>
            <p:cNvSpPr/>
            <p:nvPr/>
          </p:nvSpPr>
          <p:spPr>
            <a:xfrm>
              <a:off x="6405228" y="1865671"/>
              <a:ext cx="82039" cy="65657"/>
            </a:xfrm>
            <a:custGeom>
              <a:rect b="b" l="l" r="r" t="t"/>
              <a:pathLst>
                <a:path extrusionOk="0" h="65657" w="82039">
                  <a:moveTo>
                    <a:pt x="69691" y="0"/>
                  </a:moveTo>
                  <a:lnTo>
                    <a:pt x="12626" y="0"/>
                  </a:lnTo>
                  <a:cubicBezTo>
                    <a:pt x="6322" y="0"/>
                    <a:pt x="797" y="4614"/>
                    <a:pt x="82" y="10919"/>
                  </a:cubicBezTo>
                  <a:cubicBezTo>
                    <a:pt x="-763" y="18328"/>
                    <a:pt x="5022" y="24631"/>
                    <a:pt x="12301" y="24631"/>
                  </a:cubicBezTo>
                  <a:lnTo>
                    <a:pt x="57407" y="24631"/>
                  </a:lnTo>
                  <a:lnTo>
                    <a:pt x="57407" y="53033"/>
                  </a:lnTo>
                  <a:cubicBezTo>
                    <a:pt x="57407" y="59337"/>
                    <a:pt x="62021" y="64861"/>
                    <a:pt x="68325" y="65576"/>
                  </a:cubicBezTo>
                  <a:cubicBezTo>
                    <a:pt x="75735" y="66421"/>
                    <a:pt x="82039" y="60637"/>
                    <a:pt x="82039" y="53357"/>
                  </a:cubicBezTo>
                  <a:lnTo>
                    <a:pt x="82039" y="12348"/>
                  </a:lnTo>
                  <a:cubicBezTo>
                    <a:pt x="81974" y="5524"/>
                    <a:pt x="76449" y="0"/>
                    <a:pt x="6969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8" name="Google Shape;808;p53"/>
            <p:cNvSpPr/>
            <p:nvPr/>
          </p:nvSpPr>
          <p:spPr>
            <a:xfrm>
              <a:off x="6067344" y="1865671"/>
              <a:ext cx="81973" cy="65593"/>
            </a:xfrm>
            <a:custGeom>
              <a:rect b="b" l="l" r="r" t="t"/>
              <a:pathLst>
                <a:path extrusionOk="0" h="65593" w="81973">
                  <a:moveTo>
                    <a:pt x="24567" y="53033"/>
                  </a:moveTo>
                  <a:lnTo>
                    <a:pt x="24567" y="24631"/>
                  </a:lnTo>
                  <a:lnTo>
                    <a:pt x="69348" y="24631"/>
                  </a:lnTo>
                  <a:cubicBezTo>
                    <a:pt x="75653" y="24631"/>
                    <a:pt x="81177" y="20017"/>
                    <a:pt x="81892" y="13713"/>
                  </a:cubicBezTo>
                  <a:cubicBezTo>
                    <a:pt x="82737" y="6304"/>
                    <a:pt x="76953" y="0"/>
                    <a:pt x="69673" y="0"/>
                  </a:cubicBezTo>
                  <a:lnTo>
                    <a:pt x="12284" y="0"/>
                  </a:lnTo>
                  <a:cubicBezTo>
                    <a:pt x="5460" y="0"/>
                    <a:pt x="0" y="5524"/>
                    <a:pt x="0" y="12283"/>
                  </a:cubicBezTo>
                  <a:lnTo>
                    <a:pt x="0" y="53292"/>
                  </a:lnTo>
                  <a:cubicBezTo>
                    <a:pt x="0" y="60572"/>
                    <a:pt x="6304" y="66356"/>
                    <a:pt x="13714" y="65511"/>
                  </a:cubicBezTo>
                  <a:cubicBezTo>
                    <a:pt x="19953" y="64861"/>
                    <a:pt x="24567" y="59337"/>
                    <a:pt x="24567" y="530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9" name="Google Shape;809;p53"/>
            <p:cNvSpPr/>
            <p:nvPr/>
          </p:nvSpPr>
          <p:spPr>
            <a:xfrm>
              <a:off x="6067279" y="2109256"/>
              <a:ext cx="196800" cy="135375"/>
            </a:xfrm>
            <a:custGeom>
              <a:rect b="b" l="l" r="r" t="t"/>
              <a:pathLst>
                <a:path extrusionOk="0" h="135375" w="196800">
                  <a:moveTo>
                    <a:pt x="0" y="32820"/>
                  </a:moveTo>
                  <a:cubicBezTo>
                    <a:pt x="0" y="39644"/>
                    <a:pt x="5524" y="45104"/>
                    <a:pt x="12283" y="45104"/>
                  </a:cubicBezTo>
                  <a:lnTo>
                    <a:pt x="86116" y="45104"/>
                  </a:lnTo>
                  <a:lnTo>
                    <a:pt x="86116" y="63626"/>
                  </a:lnTo>
                  <a:cubicBezTo>
                    <a:pt x="75652" y="67330"/>
                    <a:pt x="67333" y="75649"/>
                    <a:pt x="63628" y="86113"/>
                  </a:cubicBezTo>
                  <a:lnTo>
                    <a:pt x="24957" y="86113"/>
                  </a:lnTo>
                  <a:cubicBezTo>
                    <a:pt x="18653" y="86113"/>
                    <a:pt x="13129" y="90727"/>
                    <a:pt x="12414" y="97031"/>
                  </a:cubicBezTo>
                  <a:cubicBezTo>
                    <a:pt x="11569" y="104440"/>
                    <a:pt x="17353" y="110744"/>
                    <a:pt x="24632" y="110744"/>
                  </a:cubicBezTo>
                  <a:lnTo>
                    <a:pt x="63628" y="110744"/>
                  </a:lnTo>
                  <a:cubicBezTo>
                    <a:pt x="68698" y="125042"/>
                    <a:pt x="82412" y="135376"/>
                    <a:pt x="98400" y="135376"/>
                  </a:cubicBezTo>
                  <a:cubicBezTo>
                    <a:pt x="114453" y="135376"/>
                    <a:pt x="128102" y="125107"/>
                    <a:pt x="133171" y="110744"/>
                  </a:cubicBezTo>
                  <a:lnTo>
                    <a:pt x="171842" y="110744"/>
                  </a:lnTo>
                  <a:cubicBezTo>
                    <a:pt x="178147" y="110744"/>
                    <a:pt x="183671" y="106130"/>
                    <a:pt x="184387" y="99826"/>
                  </a:cubicBezTo>
                  <a:cubicBezTo>
                    <a:pt x="185231" y="92417"/>
                    <a:pt x="179447" y="86113"/>
                    <a:pt x="172167" y="86113"/>
                  </a:cubicBezTo>
                  <a:lnTo>
                    <a:pt x="133171" y="86113"/>
                  </a:lnTo>
                  <a:cubicBezTo>
                    <a:pt x="129467" y="75649"/>
                    <a:pt x="121147" y="67330"/>
                    <a:pt x="110684" y="63626"/>
                  </a:cubicBezTo>
                  <a:lnTo>
                    <a:pt x="110684" y="45104"/>
                  </a:lnTo>
                  <a:lnTo>
                    <a:pt x="184516" y="45104"/>
                  </a:lnTo>
                  <a:cubicBezTo>
                    <a:pt x="191340" y="45104"/>
                    <a:pt x="196800" y="39579"/>
                    <a:pt x="196800" y="32820"/>
                  </a:cubicBezTo>
                  <a:lnTo>
                    <a:pt x="196800" y="0"/>
                  </a:lnTo>
                  <a:lnTo>
                    <a:pt x="0" y="0"/>
                  </a:lnTo>
                  <a:lnTo>
                    <a:pt x="0" y="3282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10" name="Google Shape;810;p53"/>
            <p:cNvSpPr/>
            <p:nvPr/>
          </p:nvSpPr>
          <p:spPr>
            <a:xfrm>
              <a:off x="6067279" y="2039521"/>
              <a:ext cx="196800" cy="45103"/>
            </a:xfrm>
            <a:custGeom>
              <a:rect b="b" l="l" r="r" t="t"/>
              <a:pathLst>
                <a:path extrusionOk="0" h="45103" w="196800">
                  <a:moveTo>
                    <a:pt x="0" y="0"/>
                  </a:moveTo>
                  <a:lnTo>
                    <a:pt x="196800" y="0"/>
                  </a:lnTo>
                  <a:lnTo>
                    <a:pt x="196800" y="45104"/>
                  </a:lnTo>
                  <a:lnTo>
                    <a:pt x="0" y="45104"/>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11" name="Google Shape;811;p53"/>
            <p:cNvSpPr/>
            <p:nvPr/>
          </p:nvSpPr>
          <p:spPr>
            <a:xfrm>
              <a:off x="6067279" y="1969851"/>
              <a:ext cx="196800" cy="45103"/>
            </a:xfrm>
            <a:custGeom>
              <a:rect b="b" l="l" r="r" t="t"/>
              <a:pathLst>
                <a:path extrusionOk="0" h="45103" w="196800">
                  <a:moveTo>
                    <a:pt x="184516" y="0"/>
                  </a:moveTo>
                  <a:lnTo>
                    <a:pt x="12283" y="0"/>
                  </a:lnTo>
                  <a:cubicBezTo>
                    <a:pt x="5459" y="0"/>
                    <a:pt x="0" y="5524"/>
                    <a:pt x="0" y="12283"/>
                  </a:cubicBezTo>
                  <a:lnTo>
                    <a:pt x="0" y="45104"/>
                  </a:lnTo>
                  <a:lnTo>
                    <a:pt x="196800" y="45104"/>
                  </a:lnTo>
                  <a:lnTo>
                    <a:pt x="196800" y="12283"/>
                  </a:lnTo>
                  <a:cubicBezTo>
                    <a:pt x="196865" y="5524"/>
                    <a:pt x="191340" y="0"/>
                    <a:pt x="184516"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12" name="Google Shape;812;p53"/>
            <p:cNvSpPr/>
            <p:nvPr/>
          </p:nvSpPr>
          <p:spPr>
            <a:xfrm>
              <a:off x="6290337" y="2109256"/>
              <a:ext cx="196800" cy="135375"/>
            </a:xfrm>
            <a:custGeom>
              <a:rect b="b" l="l" r="r" t="t"/>
              <a:pathLst>
                <a:path extrusionOk="0" h="135375" w="196800">
                  <a:moveTo>
                    <a:pt x="0" y="32820"/>
                  </a:moveTo>
                  <a:cubicBezTo>
                    <a:pt x="0" y="39644"/>
                    <a:pt x="5524" y="45104"/>
                    <a:pt x="12283" y="45104"/>
                  </a:cubicBezTo>
                  <a:lnTo>
                    <a:pt x="86116" y="45104"/>
                  </a:lnTo>
                  <a:lnTo>
                    <a:pt x="86116" y="63626"/>
                  </a:lnTo>
                  <a:cubicBezTo>
                    <a:pt x="75652" y="67330"/>
                    <a:pt x="67333" y="75649"/>
                    <a:pt x="63628" y="86113"/>
                  </a:cubicBezTo>
                  <a:lnTo>
                    <a:pt x="24957" y="86113"/>
                  </a:lnTo>
                  <a:cubicBezTo>
                    <a:pt x="18653" y="86113"/>
                    <a:pt x="13128" y="90727"/>
                    <a:pt x="12414" y="97031"/>
                  </a:cubicBezTo>
                  <a:cubicBezTo>
                    <a:pt x="11569" y="104440"/>
                    <a:pt x="17353" y="110744"/>
                    <a:pt x="24632" y="110744"/>
                  </a:cubicBezTo>
                  <a:lnTo>
                    <a:pt x="63628" y="110744"/>
                  </a:lnTo>
                  <a:cubicBezTo>
                    <a:pt x="68698" y="125042"/>
                    <a:pt x="82412" y="135376"/>
                    <a:pt x="98400" y="135376"/>
                  </a:cubicBezTo>
                  <a:cubicBezTo>
                    <a:pt x="114389" y="135376"/>
                    <a:pt x="128102" y="125107"/>
                    <a:pt x="133171" y="110744"/>
                  </a:cubicBezTo>
                  <a:lnTo>
                    <a:pt x="171842" y="110744"/>
                  </a:lnTo>
                  <a:cubicBezTo>
                    <a:pt x="178147" y="110744"/>
                    <a:pt x="183671" y="106130"/>
                    <a:pt x="184386" y="99826"/>
                  </a:cubicBezTo>
                  <a:cubicBezTo>
                    <a:pt x="185231" y="92417"/>
                    <a:pt x="179447" y="86113"/>
                    <a:pt x="172167" y="86113"/>
                  </a:cubicBezTo>
                  <a:lnTo>
                    <a:pt x="133171" y="86113"/>
                  </a:lnTo>
                  <a:cubicBezTo>
                    <a:pt x="129467" y="75649"/>
                    <a:pt x="121147" y="67330"/>
                    <a:pt x="110684" y="63626"/>
                  </a:cubicBezTo>
                  <a:lnTo>
                    <a:pt x="110684" y="45104"/>
                  </a:lnTo>
                  <a:lnTo>
                    <a:pt x="184516" y="45104"/>
                  </a:lnTo>
                  <a:cubicBezTo>
                    <a:pt x="191340" y="45104"/>
                    <a:pt x="196800" y="39579"/>
                    <a:pt x="196800" y="32820"/>
                  </a:cubicBezTo>
                  <a:lnTo>
                    <a:pt x="196800" y="0"/>
                  </a:lnTo>
                  <a:lnTo>
                    <a:pt x="0" y="0"/>
                  </a:lnTo>
                  <a:lnTo>
                    <a:pt x="0" y="3282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13" name="Google Shape;813;p53"/>
            <p:cNvSpPr/>
            <p:nvPr/>
          </p:nvSpPr>
          <p:spPr>
            <a:xfrm>
              <a:off x="6290337" y="2039521"/>
              <a:ext cx="196800" cy="45103"/>
            </a:xfrm>
            <a:custGeom>
              <a:rect b="b" l="l" r="r" t="t"/>
              <a:pathLst>
                <a:path extrusionOk="0" h="45103" w="196800">
                  <a:moveTo>
                    <a:pt x="0" y="0"/>
                  </a:moveTo>
                  <a:lnTo>
                    <a:pt x="196800" y="0"/>
                  </a:lnTo>
                  <a:lnTo>
                    <a:pt x="196800" y="45104"/>
                  </a:lnTo>
                  <a:lnTo>
                    <a:pt x="0" y="45104"/>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14" name="Google Shape;814;p53"/>
            <p:cNvSpPr/>
            <p:nvPr/>
          </p:nvSpPr>
          <p:spPr>
            <a:xfrm>
              <a:off x="6290402" y="1969851"/>
              <a:ext cx="196800" cy="45103"/>
            </a:xfrm>
            <a:custGeom>
              <a:rect b="b" l="l" r="r" t="t"/>
              <a:pathLst>
                <a:path extrusionOk="0" h="45103" w="196800">
                  <a:moveTo>
                    <a:pt x="184517" y="0"/>
                  </a:moveTo>
                  <a:lnTo>
                    <a:pt x="12284" y="0"/>
                  </a:lnTo>
                  <a:cubicBezTo>
                    <a:pt x="5460" y="0"/>
                    <a:pt x="0" y="5524"/>
                    <a:pt x="0" y="12283"/>
                  </a:cubicBezTo>
                  <a:lnTo>
                    <a:pt x="0" y="45104"/>
                  </a:lnTo>
                  <a:lnTo>
                    <a:pt x="196800" y="45104"/>
                  </a:lnTo>
                  <a:lnTo>
                    <a:pt x="196800" y="12283"/>
                  </a:lnTo>
                  <a:cubicBezTo>
                    <a:pt x="196800" y="5524"/>
                    <a:pt x="191276" y="0"/>
                    <a:pt x="18451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815" name="Google Shape;815;p53"/>
          <p:cNvGrpSpPr/>
          <p:nvPr/>
        </p:nvGrpSpPr>
        <p:grpSpPr>
          <a:xfrm>
            <a:off x="4807184" y="2136949"/>
            <a:ext cx="333415" cy="379569"/>
            <a:chOff x="6081187" y="2473205"/>
            <a:chExt cx="368903" cy="419970"/>
          </a:xfrm>
        </p:grpSpPr>
        <p:sp>
          <p:nvSpPr>
            <p:cNvPr id="816" name="Google Shape;816;p53"/>
            <p:cNvSpPr/>
            <p:nvPr/>
          </p:nvSpPr>
          <p:spPr>
            <a:xfrm>
              <a:off x="6081187" y="2473205"/>
              <a:ext cx="368903" cy="318552"/>
            </a:xfrm>
            <a:custGeom>
              <a:rect b="b" l="l" r="r" t="t"/>
              <a:pathLst>
                <a:path extrusionOk="0" h="318552" w="368903">
                  <a:moveTo>
                    <a:pt x="314959" y="53942"/>
                  </a:moveTo>
                  <a:cubicBezTo>
                    <a:pt x="280187" y="19172"/>
                    <a:pt x="233847" y="0"/>
                    <a:pt x="184452" y="0"/>
                  </a:cubicBezTo>
                  <a:cubicBezTo>
                    <a:pt x="135122" y="0"/>
                    <a:pt x="88782" y="19172"/>
                    <a:pt x="53945" y="53942"/>
                  </a:cubicBezTo>
                  <a:cubicBezTo>
                    <a:pt x="19173" y="88712"/>
                    <a:pt x="0" y="135051"/>
                    <a:pt x="0" y="184444"/>
                  </a:cubicBezTo>
                  <a:cubicBezTo>
                    <a:pt x="0" y="233772"/>
                    <a:pt x="19173" y="280110"/>
                    <a:pt x="53945" y="314945"/>
                  </a:cubicBezTo>
                  <a:cubicBezTo>
                    <a:pt x="58754" y="319755"/>
                    <a:pt x="66554" y="319755"/>
                    <a:pt x="71363" y="314945"/>
                  </a:cubicBezTo>
                  <a:cubicBezTo>
                    <a:pt x="76173" y="310136"/>
                    <a:pt x="76173" y="302337"/>
                    <a:pt x="71363" y="297528"/>
                  </a:cubicBezTo>
                  <a:cubicBezTo>
                    <a:pt x="41206" y="267372"/>
                    <a:pt x="24633" y="227207"/>
                    <a:pt x="24633" y="184444"/>
                  </a:cubicBezTo>
                  <a:cubicBezTo>
                    <a:pt x="24633" y="141680"/>
                    <a:pt x="41271" y="101516"/>
                    <a:pt x="71363" y="71360"/>
                  </a:cubicBezTo>
                  <a:cubicBezTo>
                    <a:pt x="133692" y="9034"/>
                    <a:pt x="235147" y="9034"/>
                    <a:pt x="297541" y="71360"/>
                  </a:cubicBezTo>
                  <a:cubicBezTo>
                    <a:pt x="327697" y="101516"/>
                    <a:pt x="344271" y="141680"/>
                    <a:pt x="344271" y="184444"/>
                  </a:cubicBezTo>
                  <a:cubicBezTo>
                    <a:pt x="344271" y="227207"/>
                    <a:pt x="327633" y="267372"/>
                    <a:pt x="297541" y="297528"/>
                  </a:cubicBezTo>
                  <a:cubicBezTo>
                    <a:pt x="292731" y="302337"/>
                    <a:pt x="292731" y="310136"/>
                    <a:pt x="297541" y="314945"/>
                  </a:cubicBezTo>
                  <a:cubicBezTo>
                    <a:pt x="302350" y="319755"/>
                    <a:pt x="310149" y="319755"/>
                    <a:pt x="314959" y="314945"/>
                  </a:cubicBezTo>
                  <a:cubicBezTo>
                    <a:pt x="349730" y="280175"/>
                    <a:pt x="368903" y="233837"/>
                    <a:pt x="368903" y="184444"/>
                  </a:cubicBezTo>
                  <a:cubicBezTo>
                    <a:pt x="368903" y="135115"/>
                    <a:pt x="349730" y="88777"/>
                    <a:pt x="314959" y="5394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17" name="Google Shape;817;p53"/>
            <p:cNvSpPr/>
            <p:nvPr/>
          </p:nvSpPr>
          <p:spPr>
            <a:xfrm>
              <a:off x="6130452" y="2522402"/>
              <a:ext cx="270502" cy="234519"/>
            </a:xfrm>
            <a:custGeom>
              <a:rect b="b" l="l" r="r" t="t"/>
              <a:pathLst>
                <a:path extrusionOk="0" h="234519" w="270502">
                  <a:moveTo>
                    <a:pt x="213504" y="230912"/>
                  </a:moveTo>
                  <a:cubicBezTo>
                    <a:pt x="218313" y="235721"/>
                    <a:pt x="226112" y="235721"/>
                    <a:pt x="230922" y="230912"/>
                  </a:cubicBezTo>
                  <a:cubicBezTo>
                    <a:pt x="256465" y="205371"/>
                    <a:pt x="270503" y="171380"/>
                    <a:pt x="270503" y="135246"/>
                  </a:cubicBezTo>
                  <a:cubicBezTo>
                    <a:pt x="270503" y="99046"/>
                    <a:pt x="256465" y="65056"/>
                    <a:pt x="230922" y="39579"/>
                  </a:cubicBezTo>
                  <a:cubicBezTo>
                    <a:pt x="178147" y="-13193"/>
                    <a:pt x="92291" y="-13193"/>
                    <a:pt x="39581" y="39579"/>
                  </a:cubicBezTo>
                  <a:cubicBezTo>
                    <a:pt x="-13194" y="92352"/>
                    <a:pt x="-13194" y="178204"/>
                    <a:pt x="39581" y="230912"/>
                  </a:cubicBezTo>
                  <a:cubicBezTo>
                    <a:pt x="44391" y="235721"/>
                    <a:pt x="52190" y="235721"/>
                    <a:pt x="56999" y="230912"/>
                  </a:cubicBezTo>
                  <a:cubicBezTo>
                    <a:pt x="61809" y="226103"/>
                    <a:pt x="61809" y="218304"/>
                    <a:pt x="56999" y="213495"/>
                  </a:cubicBezTo>
                  <a:cubicBezTo>
                    <a:pt x="13844" y="170341"/>
                    <a:pt x="13844" y="100086"/>
                    <a:pt x="56999" y="56932"/>
                  </a:cubicBezTo>
                  <a:cubicBezTo>
                    <a:pt x="100155" y="13778"/>
                    <a:pt x="170413" y="13778"/>
                    <a:pt x="213569" y="56932"/>
                  </a:cubicBezTo>
                  <a:cubicBezTo>
                    <a:pt x="234432" y="77794"/>
                    <a:pt x="245935" y="105610"/>
                    <a:pt x="245935" y="135246"/>
                  </a:cubicBezTo>
                  <a:cubicBezTo>
                    <a:pt x="245935" y="164881"/>
                    <a:pt x="234432" y="192633"/>
                    <a:pt x="213569" y="213560"/>
                  </a:cubicBezTo>
                  <a:cubicBezTo>
                    <a:pt x="208694" y="218304"/>
                    <a:pt x="208694" y="226103"/>
                    <a:pt x="213504" y="230912"/>
                  </a:cubicBezTo>
                  <a:lnTo>
                    <a:pt x="213504" y="23091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18" name="Google Shape;818;p53"/>
            <p:cNvSpPr/>
            <p:nvPr/>
          </p:nvSpPr>
          <p:spPr>
            <a:xfrm>
              <a:off x="6179604" y="2571552"/>
              <a:ext cx="172200" cy="150599"/>
            </a:xfrm>
            <a:custGeom>
              <a:rect b="b" l="l" r="r" t="t"/>
              <a:pathLst>
                <a:path extrusionOk="0" h="150599" w="172200">
                  <a:moveTo>
                    <a:pt x="129581" y="129576"/>
                  </a:moveTo>
                  <a:cubicBezTo>
                    <a:pt x="124771" y="134385"/>
                    <a:pt x="124771" y="142184"/>
                    <a:pt x="129581" y="146993"/>
                  </a:cubicBezTo>
                  <a:cubicBezTo>
                    <a:pt x="134390" y="151802"/>
                    <a:pt x="142190" y="151802"/>
                    <a:pt x="146999" y="146993"/>
                  </a:cubicBezTo>
                  <a:cubicBezTo>
                    <a:pt x="180601" y="113393"/>
                    <a:pt x="180601" y="58801"/>
                    <a:pt x="146999" y="25200"/>
                  </a:cubicBezTo>
                  <a:cubicBezTo>
                    <a:pt x="113398" y="-8400"/>
                    <a:pt x="58803" y="-8400"/>
                    <a:pt x="25201" y="25200"/>
                  </a:cubicBezTo>
                  <a:cubicBezTo>
                    <a:pt x="-8400" y="58801"/>
                    <a:pt x="-8400" y="113393"/>
                    <a:pt x="25201" y="146993"/>
                  </a:cubicBezTo>
                  <a:cubicBezTo>
                    <a:pt x="30011" y="151802"/>
                    <a:pt x="37810" y="151802"/>
                    <a:pt x="42619" y="146993"/>
                  </a:cubicBezTo>
                  <a:cubicBezTo>
                    <a:pt x="47429" y="142184"/>
                    <a:pt x="47429" y="134385"/>
                    <a:pt x="42619" y="129576"/>
                  </a:cubicBezTo>
                  <a:cubicBezTo>
                    <a:pt x="18637" y="105594"/>
                    <a:pt x="18637" y="66600"/>
                    <a:pt x="42619" y="42618"/>
                  </a:cubicBezTo>
                  <a:cubicBezTo>
                    <a:pt x="66602" y="18636"/>
                    <a:pt x="105598" y="18636"/>
                    <a:pt x="129581" y="42618"/>
                  </a:cubicBezTo>
                  <a:cubicBezTo>
                    <a:pt x="153563" y="66600"/>
                    <a:pt x="153563" y="105594"/>
                    <a:pt x="129581" y="12957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19" name="Google Shape;819;p53"/>
            <p:cNvSpPr/>
            <p:nvPr/>
          </p:nvSpPr>
          <p:spPr>
            <a:xfrm>
              <a:off x="6258026" y="2774295"/>
              <a:ext cx="112187" cy="118880"/>
            </a:xfrm>
            <a:custGeom>
              <a:rect b="b" l="l" r="r" t="t"/>
              <a:pathLst>
                <a:path extrusionOk="0" h="118880" w="112187">
                  <a:moveTo>
                    <a:pt x="101919" y="49144"/>
                  </a:moveTo>
                  <a:lnTo>
                    <a:pt x="72737" y="49144"/>
                  </a:lnTo>
                  <a:cubicBezTo>
                    <a:pt x="67667" y="49144"/>
                    <a:pt x="63118" y="52719"/>
                    <a:pt x="62338" y="57723"/>
                  </a:cubicBezTo>
                  <a:cubicBezTo>
                    <a:pt x="61298" y="64158"/>
                    <a:pt x="66237" y="69682"/>
                    <a:pt x="72477" y="69682"/>
                  </a:cubicBezTo>
                  <a:lnTo>
                    <a:pt x="90740" y="69682"/>
                  </a:lnTo>
                  <a:cubicBezTo>
                    <a:pt x="87945" y="84500"/>
                    <a:pt x="78781" y="98408"/>
                    <a:pt x="59478" y="98408"/>
                  </a:cubicBezTo>
                  <a:cubicBezTo>
                    <a:pt x="37250" y="98408"/>
                    <a:pt x="19312" y="79690"/>
                    <a:pt x="20612" y="57139"/>
                  </a:cubicBezTo>
                  <a:cubicBezTo>
                    <a:pt x="21717" y="37836"/>
                    <a:pt x="37186" y="22109"/>
                    <a:pt x="56423" y="20614"/>
                  </a:cubicBezTo>
                  <a:cubicBezTo>
                    <a:pt x="65328" y="19964"/>
                    <a:pt x="73972" y="22239"/>
                    <a:pt x="81251" y="27113"/>
                  </a:cubicBezTo>
                  <a:cubicBezTo>
                    <a:pt x="85931" y="30297"/>
                    <a:pt x="92300" y="29063"/>
                    <a:pt x="95484" y="24383"/>
                  </a:cubicBezTo>
                  <a:cubicBezTo>
                    <a:pt x="98669" y="19704"/>
                    <a:pt x="97434" y="13335"/>
                    <a:pt x="92755" y="10150"/>
                  </a:cubicBezTo>
                  <a:cubicBezTo>
                    <a:pt x="82031" y="2936"/>
                    <a:pt x="69422" y="-574"/>
                    <a:pt x="56359" y="76"/>
                  </a:cubicBezTo>
                  <a:cubicBezTo>
                    <a:pt x="23797" y="1767"/>
                    <a:pt x="-1551" y="29907"/>
                    <a:pt x="74" y="62468"/>
                  </a:cubicBezTo>
                  <a:cubicBezTo>
                    <a:pt x="1634" y="93859"/>
                    <a:pt x="27696" y="118880"/>
                    <a:pt x="59478" y="118880"/>
                  </a:cubicBezTo>
                  <a:cubicBezTo>
                    <a:pt x="90545" y="118880"/>
                    <a:pt x="112253" y="94378"/>
                    <a:pt x="112188" y="59348"/>
                  </a:cubicBezTo>
                  <a:cubicBezTo>
                    <a:pt x="112188" y="53694"/>
                    <a:pt x="107573" y="49144"/>
                    <a:pt x="101919" y="49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0" name="Google Shape;820;p53"/>
            <p:cNvSpPr/>
            <p:nvPr/>
          </p:nvSpPr>
          <p:spPr>
            <a:xfrm>
              <a:off x="6160934" y="2774177"/>
              <a:ext cx="79804" cy="118803"/>
            </a:xfrm>
            <a:custGeom>
              <a:rect b="b" l="l" r="r" t="t"/>
              <a:pathLst>
                <a:path extrusionOk="0" h="118803" w="79804">
                  <a:moveTo>
                    <a:pt x="40036" y="39189"/>
                  </a:moveTo>
                  <a:cubicBezTo>
                    <a:pt x="37307" y="39189"/>
                    <a:pt x="34837" y="39319"/>
                    <a:pt x="32627" y="39514"/>
                  </a:cubicBezTo>
                  <a:lnTo>
                    <a:pt x="35746" y="20537"/>
                  </a:lnTo>
                  <a:lnTo>
                    <a:pt x="63174" y="20537"/>
                  </a:lnTo>
                  <a:cubicBezTo>
                    <a:pt x="68243" y="20537"/>
                    <a:pt x="72793" y="16963"/>
                    <a:pt x="73573" y="11959"/>
                  </a:cubicBezTo>
                  <a:cubicBezTo>
                    <a:pt x="74612" y="5524"/>
                    <a:pt x="69673" y="0"/>
                    <a:pt x="63434" y="0"/>
                  </a:cubicBezTo>
                  <a:lnTo>
                    <a:pt x="27038" y="0"/>
                  </a:lnTo>
                  <a:cubicBezTo>
                    <a:pt x="22033" y="0"/>
                    <a:pt x="17743" y="3640"/>
                    <a:pt x="16898" y="8579"/>
                  </a:cubicBezTo>
                  <a:lnTo>
                    <a:pt x="9684" y="52123"/>
                  </a:lnTo>
                  <a:cubicBezTo>
                    <a:pt x="9034" y="55957"/>
                    <a:pt x="10594" y="59792"/>
                    <a:pt x="13779" y="62066"/>
                  </a:cubicBezTo>
                  <a:cubicBezTo>
                    <a:pt x="16898" y="64341"/>
                    <a:pt x="21058" y="64666"/>
                    <a:pt x="24503" y="62911"/>
                  </a:cubicBezTo>
                  <a:cubicBezTo>
                    <a:pt x="24567" y="62846"/>
                    <a:pt x="24892" y="62716"/>
                    <a:pt x="25283" y="62521"/>
                  </a:cubicBezTo>
                  <a:cubicBezTo>
                    <a:pt x="29182" y="60766"/>
                    <a:pt x="32302" y="59597"/>
                    <a:pt x="39971" y="59597"/>
                  </a:cubicBezTo>
                  <a:cubicBezTo>
                    <a:pt x="45365" y="59597"/>
                    <a:pt x="50305" y="61741"/>
                    <a:pt x="54010" y="65641"/>
                  </a:cubicBezTo>
                  <a:cubicBezTo>
                    <a:pt x="57714" y="69540"/>
                    <a:pt x="59599" y="74675"/>
                    <a:pt x="59339" y="80004"/>
                  </a:cubicBezTo>
                  <a:cubicBezTo>
                    <a:pt x="58819" y="90078"/>
                    <a:pt x="50500" y="98136"/>
                    <a:pt x="40361" y="98331"/>
                  </a:cubicBezTo>
                  <a:cubicBezTo>
                    <a:pt x="30547" y="98526"/>
                    <a:pt x="22098" y="91377"/>
                    <a:pt x="20733" y="81694"/>
                  </a:cubicBezTo>
                  <a:cubicBezTo>
                    <a:pt x="20603" y="80849"/>
                    <a:pt x="20538" y="80004"/>
                    <a:pt x="20538" y="79159"/>
                  </a:cubicBezTo>
                  <a:cubicBezTo>
                    <a:pt x="20473" y="74025"/>
                    <a:pt x="16834" y="69540"/>
                    <a:pt x="11764" y="68825"/>
                  </a:cubicBezTo>
                  <a:cubicBezTo>
                    <a:pt x="5460" y="67915"/>
                    <a:pt x="0" y="72790"/>
                    <a:pt x="0" y="78964"/>
                  </a:cubicBezTo>
                  <a:cubicBezTo>
                    <a:pt x="0" y="80849"/>
                    <a:pt x="130" y="82668"/>
                    <a:pt x="390" y="84488"/>
                  </a:cubicBezTo>
                  <a:cubicBezTo>
                    <a:pt x="3120" y="104180"/>
                    <a:pt x="20018" y="118803"/>
                    <a:pt x="39906" y="118803"/>
                  </a:cubicBezTo>
                  <a:cubicBezTo>
                    <a:pt x="40166" y="118803"/>
                    <a:pt x="40426" y="118803"/>
                    <a:pt x="40751" y="118803"/>
                  </a:cubicBezTo>
                  <a:cubicBezTo>
                    <a:pt x="61549" y="118413"/>
                    <a:pt x="78708" y="101776"/>
                    <a:pt x="79747" y="81044"/>
                  </a:cubicBezTo>
                  <a:cubicBezTo>
                    <a:pt x="80332" y="69995"/>
                    <a:pt x="76433" y="59467"/>
                    <a:pt x="68828" y="51473"/>
                  </a:cubicBezTo>
                  <a:cubicBezTo>
                    <a:pt x="61484" y="43739"/>
                    <a:pt x="50955" y="39189"/>
                    <a:pt x="40036" y="39189"/>
                  </a:cubicBezTo>
                  <a:lnTo>
                    <a:pt x="40036" y="3918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1" name="Google Shape;821;p53"/>
            <p:cNvSpPr/>
            <p:nvPr/>
          </p:nvSpPr>
          <p:spPr>
            <a:xfrm>
              <a:off x="6228853" y="2620703"/>
              <a:ext cx="73822" cy="139452"/>
            </a:xfrm>
            <a:custGeom>
              <a:rect b="b" l="l" r="r" t="t"/>
              <a:pathLst>
                <a:path extrusionOk="0" h="139452" w="73822">
                  <a:moveTo>
                    <a:pt x="49200" y="126892"/>
                  </a:moveTo>
                  <a:lnTo>
                    <a:pt x="49200" y="71715"/>
                  </a:lnTo>
                  <a:cubicBezTo>
                    <a:pt x="64149" y="66386"/>
                    <a:pt x="74678" y="51763"/>
                    <a:pt x="73768" y="34800"/>
                  </a:cubicBezTo>
                  <a:cubicBezTo>
                    <a:pt x="72728" y="15953"/>
                    <a:pt x="57260" y="810"/>
                    <a:pt x="38412" y="30"/>
                  </a:cubicBezTo>
                  <a:cubicBezTo>
                    <a:pt x="17353" y="-814"/>
                    <a:pt x="0" y="16083"/>
                    <a:pt x="0" y="36880"/>
                  </a:cubicBezTo>
                  <a:cubicBezTo>
                    <a:pt x="0" y="52932"/>
                    <a:pt x="10269" y="66581"/>
                    <a:pt x="24633" y="71650"/>
                  </a:cubicBezTo>
                  <a:lnTo>
                    <a:pt x="24633" y="127152"/>
                  </a:lnTo>
                  <a:cubicBezTo>
                    <a:pt x="24633" y="134431"/>
                    <a:pt x="30937" y="140216"/>
                    <a:pt x="38346" y="139370"/>
                  </a:cubicBezTo>
                  <a:cubicBezTo>
                    <a:pt x="44586" y="138720"/>
                    <a:pt x="49200" y="133196"/>
                    <a:pt x="49200" y="126892"/>
                  </a:cubicBezTo>
                  <a:close/>
                  <a:moveTo>
                    <a:pt x="36787" y="24597"/>
                  </a:moveTo>
                  <a:cubicBezTo>
                    <a:pt x="43546" y="24597"/>
                    <a:pt x="49070" y="30121"/>
                    <a:pt x="49070" y="36880"/>
                  </a:cubicBezTo>
                  <a:cubicBezTo>
                    <a:pt x="49070" y="43639"/>
                    <a:pt x="43546" y="49163"/>
                    <a:pt x="36787" y="49163"/>
                  </a:cubicBezTo>
                  <a:cubicBezTo>
                    <a:pt x="30027" y="49163"/>
                    <a:pt x="24503" y="43639"/>
                    <a:pt x="24503" y="36880"/>
                  </a:cubicBezTo>
                  <a:cubicBezTo>
                    <a:pt x="24503" y="30121"/>
                    <a:pt x="30027" y="24597"/>
                    <a:pt x="36787" y="245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822" name="Google Shape;822;p53"/>
          <p:cNvGrpSpPr/>
          <p:nvPr/>
        </p:nvGrpSpPr>
        <p:grpSpPr>
          <a:xfrm>
            <a:off x="4783218" y="3351105"/>
            <a:ext cx="379526" cy="379540"/>
            <a:chOff x="6054670" y="3816596"/>
            <a:chExt cx="419923" cy="419938"/>
          </a:xfrm>
        </p:grpSpPr>
        <p:sp>
          <p:nvSpPr>
            <p:cNvPr id="823" name="Google Shape;823;p53"/>
            <p:cNvSpPr/>
            <p:nvPr/>
          </p:nvSpPr>
          <p:spPr>
            <a:xfrm>
              <a:off x="6257943" y="3849433"/>
              <a:ext cx="92839" cy="98477"/>
            </a:xfrm>
            <a:custGeom>
              <a:rect b="b" l="l" r="r" t="t"/>
              <a:pathLst>
                <a:path extrusionOk="0" h="98477" w="92839">
                  <a:moveTo>
                    <a:pt x="49227" y="98477"/>
                  </a:moveTo>
                  <a:cubicBezTo>
                    <a:pt x="76914" y="98477"/>
                    <a:pt x="95567" y="74950"/>
                    <a:pt x="92513" y="42326"/>
                  </a:cubicBezTo>
                  <a:cubicBezTo>
                    <a:pt x="92447" y="41610"/>
                    <a:pt x="91863" y="41026"/>
                    <a:pt x="91083" y="41026"/>
                  </a:cubicBezTo>
                  <a:lnTo>
                    <a:pt x="56701" y="41026"/>
                  </a:lnTo>
                  <a:cubicBezTo>
                    <a:pt x="56311" y="41026"/>
                    <a:pt x="55986" y="41155"/>
                    <a:pt x="55726" y="41415"/>
                  </a:cubicBezTo>
                  <a:cubicBezTo>
                    <a:pt x="48122" y="48564"/>
                    <a:pt x="53061" y="57403"/>
                    <a:pt x="60081" y="57403"/>
                  </a:cubicBezTo>
                  <a:lnTo>
                    <a:pt x="75679" y="57403"/>
                  </a:lnTo>
                  <a:cubicBezTo>
                    <a:pt x="73469" y="70076"/>
                    <a:pt x="65670" y="82035"/>
                    <a:pt x="49162" y="82035"/>
                  </a:cubicBezTo>
                  <a:cubicBezTo>
                    <a:pt x="23879" y="82035"/>
                    <a:pt x="5161" y="53244"/>
                    <a:pt x="24074" y="26662"/>
                  </a:cubicBezTo>
                  <a:cubicBezTo>
                    <a:pt x="24334" y="26273"/>
                    <a:pt x="24724" y="25882"/>
                    <a:pt x="25114" y="25557"/>
                  </a:cubicBezTo>
                  <a:cubicBezTo>
                    <a:pt x="38763" y="14249"/>
                    <a:pt x="55401" y="13794"/>
                    <a:pt x="67490" y="21983"/>
                  </a:cubicBezTo>
                  <a:cubicBezTo>
                    <a:pt x="71260" y="24518"/>
                    <a:pt x="76329" y="23543"/>
                    <a:pt x="78864" y="19774"/>
                  </a:cubicBezTo>
                  <a:cubicBezTo>
                    <a:pt x="81398" y="16004"/>
                    <a:pt x="80423" y="10935"/>
                    <a:pt x="76654" y="8400"/>
                  </a:cubicBezTo>
                  <a:cubicBezTo>
                    <a:pt x="58456" y="-3883"/>
                    <a:pt x="33369" y="-3233"/>
                    <a:pt x="12960" y="13925"/>
                  </a:cubicBezTo>
                  <a:cubicBezTo>
                    <a:pt x="12440" y="14380"/>
                    <a:pt x="11921" y="14899"/>
                    <a:pt x="11530" y="15484"/>
                  </a:cubicBezTo>
                  <a:cubicBezTo>
                    <a:pt x="-16742" y="55324"/>
                    <a:pt x="11271" y="98477"/>
                    <a:pt x="49227" y="98477"/>
                  </a:cubicBezTo>
                  <a:lnTo>
                    <a:pt x="49227" y="9847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4" name="Google Shape;824;p53"/>
            <p:cNvSpPr/>
            <p:nvPr/>
          </p:nvSpPr>
          <p:spPr>
            <a:xfrm>
              <a:off x="6178483" y="3849579"/>
              <a:ext cx="65816" cy="98330"/>
            </a:xfrm>
            <a:custGeom>
              <a:rect b="b" l="l" r="r" t="t"/>
              <a:pathLst>
                <a:path extrusionOk="0" h="98330" w="65816">
                  <a:moveTo>
                    <a:pt x="32952" y="98331"/>
                  </a:moveTo>
                  <a:cubicBezTo>
                    <a:pt x="33147" y="98331"/>
                    <a:pt x="33407" y="98331"/>
                    <a:pt x="33602" y="98331"/>
                  </a:cubicBezTo>
                  <a:cubicBezTo>
                    <a:pt x="50760" y="98006"/>
                    <a:pt x="64929" y="84293"/>
                    <a:pt x="65774" y="67201"/>
                  </a:cubicBezTo>
                  <a:cubicBezTo>
                    <a:pt x="66229" y="58102"/>
                    <a:pt x="63044" y="49393"/>
                    <a:pt x="56805" y="42829"/>
                  </a:cubicBezTo>
                  <a:cubicBezTo>
                    <a:pt x="50630" y="36330"/>
                    <a:pt x="41921" y="32560"/>
                    <a:pt x="32952" y="32560"/>
                  </a:cubicBezTo>
                  <a:cubicBezTo>
                    <a:pt x="30482" y="32560"/>
                    <a:pt x="28338" y="32690"/>
                    <a:pt x="26388" y="32885"/>
                  </a:cubicBezTo>
                  <a:lnTo>
                    <a:pt x="29117" y="16378"/>
                  </a:lnTo>
                  <a:lnTo>
                    <a:pt x="54725" y="16378"/>
                  </a:lnTo>
                  <a:cubicBezTo>
                    <a:pt x="55960" y="16378"/>
                    <a:pt x="57064" y="15858"/>
                    <a:pt x="57844" y="14948"/>
                  </a:cubicBezTo>
                  <a:cubicBezTo>
                    <a:pt x="63954" y="7994"/>
                    <a:pt x="59144" y="0"/>
                    <a:pt x="52450" y="0"/>
                  </a:cubicBezTo>
                  <a:lnTo>
                    <a:pt x="22098" y="0"/>
                  </a:lnTo>
                  <a:cubicBezTo>
                    <a:pt x="18068" y="0"/>
                    <a:pt x="14689" y="2925"/>
                    <a:pt x="14039" y="6889"/>
                  </a:cubicBezTo>
                  <a:lnTo>
                    <a:pt x="7865" y="44194"/>
                  </a:lnTo>
                  <a:cubicBezTo>
                    <a:pt x="7799" y="44779"/>
                    <a:pt x="7799" y="45363"/>
                    <a:pt x="7929" y="45949"/>
                  </a:cubicBezTo>
                  <a:cubicBezTo>
                    <a:pt x="9424" y="51993"/>
                    <a:pt x="15404" y="54072"/>
                    <a:pt x="19823" y="51798"/>
                  </a:cubicBezTo>
                  <a:cubicBezTo>
                    <a:pt x="19888" y="51732"/>
                    <a:pt x="20148" y="51668"/>
                    <a:pt x="20473" y="51473"/>
                  </a:cubicBezTo>
                  <a:cubicBezTo>
                    <a:pt x="24113" y="49848"/>
                    <a:pt x="26972" y="48808"/>
                    <a:pt x="35096" y="49068"/>
                  </a:cubicBezTo>
                  <a:cubicBezTo>
                    <a:pt x="36071" y="49068"/>
                    <a:pt x="37046" y="49263"/>
                    <a:pt x="37956" y="49653"/>
                  </a:cubicBezTo>
                  <a:cubicBezTo>
                    <a:pt x="45561" y="52578"/>
                    <a:pt x="49785" y="59206"/>
                    <a:pt x="49395" y="66421"/>
                  </a:cubicBezTo>
                  <a:cubicBezTo>
                    <a:pt x="48940" y="75000"/>
                    <a:pt x="41856" y="81824"/>
                    <a:pt x="33277" y="82018"/>
                  </a:cubicBezTo>
                  <a:cubicBezTo>
                    <a:pt x="33147" y="82018"/>
                    <a:pt x="33082" y="82018"/>
                    <a:pt x="32952" y="82018"/>
                  </a:cubicBezTo>
                  <a:cubicBezTo>
                    <a:pt x="24763" y="82018"/>
                    <a:pt x="17743" y="75974"/>
                    <a:pt x="16573" y="67851"/>
                  </a:cubicBezTo>
                  <a:cubicBezTo>
                    <a:pt x="16378" y="66485"/>
                    <a:pt x="16378" y="65121"/>
                    <a:pt x="16509" y="63756"/>
                  </a:cubicBezTo>
                  <a:cubicBezTo>
                    <a:pt x="16639" y="62456"/>
                    <a:pt x="16184" y="61221"/>
                    <a:pt x="15209" y="60311"/>
                  </a:cubicBezTo>
                  <a:cubicBezTo>
                    <a:pt x="8190" y="53878"/>
                    <a:pt x="0" y="58752"/>
                    <a:pt x="0" y="65511"/>
                  </a:cubicBezTo>
                  <a:cubicBezTo>
                    <a:pt x="0" y="67071"/>
                    <a:pt x="130" y="68565"/>
                    <a:pt x="325" y="70060"/>
                  </a:cubicBezTo>
                  <a:cubicBezTo>
                    <a:pt x="2665" y="86243"/>
                    <a:pt x="16573" y="98331"/>
                    <a:pt x="32952" y="9833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5" name="Google Shape;825;p53"/>
            <p:cNvSpPr/>
            <p:nvPr/>
          </p:nvSpPr>
          <p:spPr>
            <a:xfrm>
              <a:off x="6421201" y="3816596"/>
              <a:ext cx="53391" cy="163744"/>
            </a:xfrm>
            <a:custGeom>
              <a:rect b="b" l="l" r="r" t="t"/>
              <a:pathLst>
                <a:path extrusionOk="0" h="163744" w="53391">
                  <a:moveTo>
                    <a:pt x="3607" y="142752"/>
                  </a:moveTo>
                  <a:cubicBezTo>
                    <a:pt x="-1202" y="147561"/>
                    <a:pt x="-1202" y="155360"/>
                    <a:pt x="3607" y="160170"/>
                  </a:cubicBezTo>
                  <a:cubicBezTo>
                    <a:pt x="6012" y="162575"/>
                    <a:pt x="9131" y="163744"/>
                    <a:pt x="12316" y="163744"/>
                  </a:cubicBezTo>
                  <a:cubicBezTo>
                    <a:pt x="15501" y="163744"/>
                    <a:pt x="18621" y="162575"/>
                    <a:pt x="21025" y="160170"/>
                  </a:cubicBezTo>
                  <a:cubicBezTo>
                    <a:pt x="64181" y="117016"/>
                    <a:pt x="64181" y="46761"/>
                    <a:pt x="21025" y="3607"/>
                  </a:cubicBezTo>
                  <a:cubicBezTo>
                    <a:pt x="16216" y="-1202"/>
                    <a:pt x="8417" y="-1202"/>
                    <a:pt x="3607" y="3607"/>
                  </a:cubicBezTo>
                  <a:cubicBezTo>
                    <a:pt x="-1202" y="8416"/>
                    <a:pt x="-1202" y="16215"/>
                    <a:pt x="3607" y="21024"/>
                  </a:cubicBezTo>
                  <a:cubicBezTo>
                    <a:pt x="37209" y="54560"/>
                    <a:pt x="37209" y="109217"/>
                    <a:pt x="3607" y="142752"/>
                  </a:cubicBezTo>
                  <a:lnTo>
                    <a:pt x="3607" y="14275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6" name="Google Shape;826;p53"/>
            <p:cNvSpPr/>
            <p:nvPr/>
          </p:nvSpPr>
          <p:spPr>
            <a:xfrm>
              <a:off x="6386430" y="3851431"/>
              <a:ext cx="39028" cy="94139"/>
            </a:xfrm>
            <a:custGeom>
              <a:rect b="b" l="l" r="r" t="t"/>
              <a:pathLst>
                <a:path extrusionOk="0" h="94139" w="39028">
                  <a:moveTo>
                    <a:pt x="3607" y="90565"/>
                  </a:moveTo>
                  <a:cubicBezTo>
                    <a:pt x="6012" y="92969"/>
                    <a:pt x="9131" y="94139"/>
                    <a:pt x="12316" y="94139"/>
                  </a:cubicBezTo>
                  <a:cubicBezTo>
                    <a:pt x="15501" y="94139"/>
                    <a:pt x="18621" y="92969"/>
                    <a:pt x="21025" y="90565"/>
                  </a:cubicBezTo>
                  <a:cubicBezTo>
                    <a:pt x="32659" y="78931"/>
                    <a:pt x="39028" y="63528"/>
                    <a:pt x="39028" y="47086"/>
                  </a:cubicBezTo>
                  <a:cubicBezTo>
                    <a:pt x="39028" y="30643"/>
                    <a:pt x="32659" y="15175"/>
                    <a:pt x="21025" y="3607"/>
                  </a:cubicBezTo>
                  <a:cubicBezTo>
                    <a:pt x="16216" y="-1202"/>
                    <a:pt x="8417" y="-1202"/>
                    <a:pt x="3607" y="3607"/>
                  </a:cubicBezTo>
                  <a:cubicBezTo>
                    <a:pt x="-1202" y="8416"/>
                    <a:pt x="-1202" y="16215"/>
                    <a:pt x="3607" y="21025"/>
                  </a:cubicBezTo>
                  <a:cubicBezTo>
                    <a:pt x="10561" y="27979"/>
                    <a:pt x="14396" y="37272"/>
                    <a:pt x="14396" y="47086"/>
                  </a:cubicBezTo>
                  <a:cubicBezTo>
                    <a:pt x="14396" y="56964"/>
                    <a:pt x="10561" y="66193"/>
                    <a:pt x="3607" y="73212"/>
                  </a:cubicBezTo>
                  <a:cubicBezTo>
                    <a:pt x="-1202" y="77956"/>
                    <a:pt x="-1202" y="85755"/>
                    <a:pt x="3607" y="90565"/>
                  </a:cubicBezTo>
                  <a:lnTo>
                    <a:pt x="3607" y="9056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7" name="Google Shape;827;p53"/>
            <p:cNvSpPr/>
            <p:nvPr/>
          </p:nvSpPr>
          <p:spPr>
            <a:xfrm>
              <a:off x="6054735" y="3816596"/>
              <a:ext cx="53392" cy="163808"/>
            </a:xfrm>
            <a:custGeom>
              <a:rect b="b" l="l" r="r" t="t"/>
              <a:pathLst>
                <a:path extrusionOk="0" h="163808" w="53392">
                  <a:moveTo>
                    <a:pt x="41076" y="163809"/>
                  </a:moveTo>
                  <a:cubicBezTo>
                    <a:pt x="44196" y="163809"/>
                    <a:pt x="47380" y="162639"/>
                    <a:pt x="49785" y="160234"/>
                  </a:cubicBezTo>
                  <a:cubicBezTo>
                    <a:pt x="54595" y="155426"/>
                    <a:pt x="54595" y="147627"/>
                    <a:pt x="49785" y="142817"/>
                  </a:cubicBezTo>
                  <a:cubicBezTo>
                    <a:pt x="16183" y="109217"/>
                    <a:pt x="16183" y="54624"/>
                    <a:pt x="49785" y="21024"/>
                  </a:cubicBezTo>
                  <a:cubicBezTo>
                    <a:pt x="54595" y="16215"/>
                    <a:pt x="54595" y="8416"/>
                    <a:pt x="49785" y="3607"/>
                  </a:cubicBezTo>
                  <a:cubicBezTo>
                    <a:pt x="44975" y="-1202"/>
                    <a:pt x="37176" y="-1202"/>
                    <a:pt x="32367" y="3607"/>
                  </a:cubicBezTo>
                  <a:cubicBezTo>
                    <a:pt x="-10789" y="46761"/>
                    <a:pt x="-10789" y="117016"/>
                    <a:pt x="32367" y="160170"/>
                  </a:cubicBezTo>
                  <a:cubicBezTo>
                    <a:pt x="34772" y="162575"/>
                    <a:pt x="37891" y="163809"/>
                    <a:pt x="41076" y="163809"/>
                  </a:cubicBezTo>
                  <a:lnTo>
                    <a:pt x="41076" y="16380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8" name="Google Shape;828;p53"/>
            <p:cNvSpPr/>
            <p:nvPr/>
          </p:nvSpPr>
          <p:spPr>
            <a:xfrm>
              <a:off x="6103870" y="3851366"/>
              <a:ext cx="39028" cy="94204"/>
            </a:xfrm>
            <a:custGeom>
              <a:rect b="b" l="l" r="r" t="t"/>
              <a:pathLst>
                <a:path extrusionOk="0" h="94204" w="39028">
                  <a:moveTo>
                    <a:pt x="18003" y="90630"/>
                  </a:moveTo>
                  <a:cubicBezTo>
                    <a:pt x="20408" y="93034"/>
                    <a:pt x="23528" y="94204"/>
                    <a:pt x="26712" y="94204"/>
                  </a:cubicBezTo>
                  <a:cubicBezTo>
                    <a:pt x="29832" y="94204"/>
                    <a:pt x="33017" y="93034"/>
                    <a:pt x="35421" y="90630"/>
                  </a:cubicBezTo>
                  <a:cubicBezTo>
                    <a:pt x="40231" y="85820"/>
                    <a:pt x="40231" y="78021"/>
                    <a:pt x="35421" y="73212"/>
                  </a:cubicBezTo>
                  <a:cubicBezTo>
                    <a:pt x="28467" y="66258"/>
                    <a:pt x="24633" y="56965"/>
                    <a:pt x="24633" y="47086"/>
                  </a:cubicBezTo>
                  <a:cubicBezTo>
                    <a:pt x="24633" y="37207"/>
                    <a:pt x="28467" y="27978"/>
                    <a:pt x="35421" y="21024"/>
                  </a:cubicBezTo>
                  <a:cubicBezTo>
                    <a:pt x="40231" y="16215"/>
                    <a:pt x="40231" y="8416"/>
                    <a:pt x="35421" y="3607"/>
                  </a:cubicBezTo>
                  <a:cubicBezTo>
                    <a:pt x="30612" y="-1202"/>
                    <a:pt x="22812" y="-1202"/>
                    <a:pt x="18003" y="3607"/>
                  </a:cubicBezTo>
                  <a:cubicBezTo>
                    <a:pt x="6369" y="15240"/>
                    <a:pt x="0" y="30643"/>
                    <a:pt x="0" y="47086"/>
                  </a:cubicBezTo>
                  <a:cubicBezTo>
                    <a:pt x="0" y="63528"/>
                    <a:pt x="6369" y="78996"/>
                    <a:pt x="18003" y="90630"/>
                  </a:cubicBezTo>
                  <a:lnTo>
                    <a:pt x="18003" y="9063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9" name="Google Shape;829;p53"/>
            <p:cNvSpPr/>
            <p:nvPr/>
          </p:nvSpPr>
          <p:spPr>
            <a:xfrm>
              <a:off x="6054670" y="4072497"/>
              <a:ext cx="419923" cy="106649"/>
            </a:xfrm>
            <a:custGeom>
              <a:rect b="b" l="l" r="r" t="t"/>
              <a:pathLst>
                <a:path extrusionOk="0" h="106649" w="419923">
                  <a:moveTo>
                    <a:pt x="391196" y="0"/>
                  </a:moveTo>
                  <a:lnTo>
                    <a:pt x="28727" y="0"/>
                  </a:lnTo>
                  <a:cubicBezTo>
                    <a:pt x="12869" y="0"/>
                    <a:pt x="0" y="12868"/>
                    <a:pt x="0" y="28726"/>
                  </a:cubicBezTo>
                  <a:lnTo>
                    <a:pt x="0" y="77924"/>
                  </a:lnTo>
                  <a:cubicBezTo>
                    <a:pt x="0" y="93782"/>
                    <a:pt x="12869" y="106650"/>
                    <a:pt x="28727" y="106650"/>
                  </a:cubicBezTo>
                  <a:lnTo>
                    <a:pt x="391196" y="106650"/>
                  </a:lnTo>
                  <a:cubicBezTo>
                    <a:pt x="407054" y="106650"/>
                    <a:pt x="419923" y="93782"/>
                    <a:pt x="419923" y="77924"/>
                  </a:cubicBezTo>
                  <a:lnTo>
                    <a:pt x="419923" y="28726"/>
                  </a:lnTo>
                  <a:cubicBezTo>
                    <a:pt x="419923" y="12868"/>
                    <a:pt x="407054" y="0"/>
                    <a:pt x="391196" y="0"/>
                  </a:cubicBezTo>
                  <a:close/>
                  <a:moveTo>
                    <a:pt x="111594" y="65641"/>
                  </a:moveTo>
                  <a:lnTo>
                    <a:pt x="62719" y="65641"/>
                  </a:lnTo>
                  <a:cubicBezTo>
                    <a:pt x="56414" y="65641"/>
                    <a:pt x="50890" y="61027"/>
                    <a:pt x="50175" y="54722"/>
                  </a:cubicBezTo>
                  <a:cubicBezTo>
                    <a:pt x="49330" y="47313"/>
                    <a:pt x="55114" y="41009"/>
                    <a:pt x="62394" y="41009"/>
                  </a:cubicBezTo>
                  <a:lnTo>
                    <a:pt x="111269" y="41009"/>
                  </a:lnTo>
                  <a:cubicBezTo>
                    <a:pt x="117573" y="41009"/>
                    <a:pt x="123098" y="45624"/>
                    <a:pt x="123813" y="51928"/>
                  </a:cubicBezTo>
                  <a:cubicBezTo>
                    <a:pt x="124593" y="59336"/>
                    <a:pt x="118808" y="65641"/>
                    <a:pt x="111594" y="65641"/>
                  </a:cubicBezTo>
                  <a:close/>
                  <a:moveTo>
                    <a:pt x="160794" y="65576"/>
                  </a:moveTo>
                  <a:cubicBezTo>
                    <a:pt x="153970" y="65576"/>
                    <a:pt x="148510" y="60052"/>
                    <a:pt x="148510" y="53292"/>
                  </a:cubicBezTo>
                  <a:cubicBezTo>
                    <a:pt x="148510" y="46533"/>
                    <a:pt x="154035" y="41009"/>
                    <a:pt x="160794" y="41009"/>
                  </a:cubicBezTo>
                  <a:cubicBezTo>
                    <a:pt x="167618" y="41009"/>
                    <a:pt x="173078" y="46533"/>
                    <a:pt x="173078" y="53292"/>
                  </a:cubicBezTo>
                  <a:cubicBezTo>
                    <a:pt x="173078" y="60052"/>
                    <a:pt x="167553" y="65576"/>
                    <a:pt x="160794" y="65576"/>
                  </a:cubicBezTo>
                  <a:close/>
                  <a:moveTo>
                    <a:pt x="209994" y="65576"/>
                  </a:moveTo>
                  <a:cubicBezTo>
                    <a:pt x="203170" y="65576"/>
                    <a:pt x="197710" y="60052"/>
                    <a:pt x="197710" y="53292"/>
                  </a:cubicBezTo>
                  <a:cubicBezTo>
                    <a:pt x="197710" y="46533"/>
                    <a:pt x="203235" y="41009"/>
                    <a:pt x="209994" y="41009"/>
                  </a:cubicBezTo>
                  <a:cubicBezTo>
                    <a:pt x="216753" y="41009"/>
                    <a:pt x="222278" y="46533"/>
                    <a:pt x="222278" y="53292"/>
                  </a:cubicBezTo>
                  <a:cubicBezTo>
                    <a:pt x="222278" y="60052"/>
                    <a:pt x="216753" y="65576"/>
                    <a:pt x="209994" y="6557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0" name="Google Shape;830;p53"/>
            <p:cNvSpPr/>
            <p:nvPr/>
          </p:nvSpPr>
          <p:spPr>
            <a:xfrm>
              <a:off x="6385032" y="4203779"/>
              <a:ext cx="48485" cy="32755"/>
            </a:xfrm>
            <a:custGeom>
              <a:rect b="b" l="l" r="r" t="t"/>
              <a:pathLst>
                <a:path extrusionOk="0" h="32755" w="48485">
                  <a:moveTo>
                    <a:pt x="19823" y="32756"/>
                  </a:moveTo>
                  <a:lnTo>
                    <a:pt x="36202" y="32756"/>
                  </a:lnTo>
                  <a:cubicBezTo>
                    <a:pt x="43026" y="32756"/>
                    <a:pt x="48486" y="27231"/>
                    <a:pt x="48486" y="20472"/>
                  </a:cubicBezTo>
                  <a:lnTo>
                    <a:pt x="48486" y="0"/>
                  </a:lnTo>
                  <a:lnTo>
                    <a:pt x="0" y="0"/>
                  </a:lnTo>
                  <a:lnTo>
                    <a:pt x="8124" y="24372"/>
                  </a:lnTo>
                  <a:cubicBezTo>
                    <a:pt x="9879" y="29376"/>
                    <a:pt x="14559" y="32756"/>
                    <a:pt x="19823" y="3275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1" name="Google Shape;831;p53"/>
            <p:cNvSpPr/>
            <p:nvPr/>
          </p:nvSpPr>
          <p:spPr>
            <a:xfrm>
              <a:off x="6095745" y="4203779"/>
              <a:ext cx="48485" cy="32755"/>
            </a:xfrm>
            <a:custGeom>
              <a:rect b="b" l="l" r="r" t="t"/>
              <a:pathLst>
                <a:path extrusionOk="0" h="32755" w="48485">
                  <a:moveTo>
                    <a:pt x="12285" y="32756"/>
                  </a:moveTo>
                  <a:lnTo>
                    <a:pt x="28662" y="32756"/>
                  </a:lnTo>
                  <a:cubicBezTo>
                    <a:pt x="33927" y="32756"/>
                    <a:pt x="38672" y="29376"/>
                    <a:pt x="40361" y="24372"/>
                  </a:cubicBezTo>
                  <a:lnTo>
                    <a:pt x="48485" y="0"/>
                  </a:lnTo>
                  <a:lnTo>
                    <a:pt x="1" y="0"/>
                  </a:lnTo>
                  <a:lnTo>
                    <a:pt x="1" y="20472"/>
                  </a:lnTo>
                  <a:cubicBezTo>
                    <a:pt x="-64" y="27231"/>
                    <a:pt x="5460" y="32756"/>
                    <a:pt x="12285" y="3275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2" name="Google Shape;832;p53"/>
            <p:cNvSpPr/>
            <p:nvPr/>
          </p:nvSpPr>
          <p:spPr>
            <a:xfrm>
              <a:off x="6153920" y="3965917"/>
              <a:ext cx="67198" cy="82013"/>
            </a:xfrm>
            <a:custGeom>
              <a:rect b="b" l="l" r="r" t="t"/>
              <a:pathLst>
                <a:path extrusionOk="0" h="82013" w="67198">
                  <a:moveTo>
                    <a:pt x="38731" y="82014"/>
                  </a:moveTo>
                  <a:lnTo>
                    <a:pt x="67199" y="82014"/>
                  </a:lnTo>
                  <a:lnTo>
                    <a:pt x="22938" y="6105"/>
                  </a:lnTo>
                  <a:cubicBezTo>
                    <a:pt x="19493" y="256"/>
                    <a:pt x="11954" y="-1760"/>
                    <a:pt x="6105" y="1685"/>
                  </a:cubicBezTo>
                  <a:cubicBezTo>
                    <a:pt x="256" y="5130"/>
                    <a:pt x="-1760" y="12668"/>
                    <a:pt x="1685" y="18518"/>
                  </a:cubicBezTo>
                  <a:lnTo>
                    <a:pt x="38731" y="8201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3" name="Google Shape;833;p53"/>
            <p:cNvSpPr/>
            <p:nvPr/>
          </p:nvSpPr>
          <p:spPr>
            <a:xfrm>
              <a:off x="6308145" y="3965917"/>
              <a:ext cx="67198" cy="82013"/>
            </a:xfrm>
            <a:custGeom>
              <a:rect b="b" l="l" r="r" t="t"/>
              <a:pathLst>
                <a:path extrusionOk="0" h="82013" w="67198">
                  <a:moveTo>
                    <a:pt x="28467" y="82014"/>
                  </a:moveTo>
                  <a:lnTo>
                    <a:pt x="65513" y="18518"/>
                  </a:lnTo>
                  <a:cubicBezTo>
                    <a:pt x="68958" y="12668"/>
                    <a:pt x="66943" y="5130"/>
                    <a:pt x="61094" y="1685"/>
                  </a:cubicBezTo>
                  <a:cubicBezTo>
                    <a:pt x="55244" y="-1760"/>
                    <a:pt x="47705" y="256"/>
                    <a:pt x="44261" y="6105"/>
                  </a:cubicBezTo>
                  <a:lnTo>
                    <a:pt x="0" y="82014"/>
                  </a:lnTo>
                  <a:lnTo>
                    <a:pt x="28467" y="8201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834" name="Google Shape;834;p53"/>
          <p:cNvGrpSpPr/>
          <p:nvPr/>
        </p:nvGrpSpPr>
        <p:grpSpPr>
          <a:xfrm>
            <a:off x="4783277" y="3958199"/>
            <a:ext cx="379468" cy="379569"/>
            <a:chOff x="6054735" y="4488308"/>
            <a:chExt cx="419858" cy="419970"/>
          </a:xfrm>
        </p:grpSpPr>
        <p:sp>
          <p:nvSpPr>
            <p:cNvPr id="835" name="Google Shape;835;p53"/>
            <p:cNvSpPr/>
            <p:nvPr/>
          </p:nvSpPr>
          <p:spPr>
            <a:xfrm>
              <a:off x="6212149" y="4580205"/>
              <a:ext cx="262444" cy="328073"/>
            </a:xfrm>
            <a:custGeom>
              <a:rect b="b" l="l" r="r" t="t"/>
              <a:pathLst>
                <a:path extrusionOk="0" h="328073" w="262444">
                  <a:moveTo>
                    <a:pt x="217339" y="0"/>
                  </a:moveTo>
                  <a:lnTo>
                    <a:pt x="186986" y="0"/>
                  </a:lnTo>
                  <a:lnTo>
                    <a:pt x="186986" y="133686"/>
                  </a:lnTo>
                  <a:cubicBezTo>
                    <a:pt x="186986" y="172160"/>
                    <a:pt x="155790" y="203421"/>
                    <a:pt x="117249" y="203421"/>
                  </a:cubicBezTo>
                  <a:lnTo>
                    <a:pt x="0" y="203421"/>
                  </a:lnTo>
                  <a:lnTo>
                    <a:pt x="0" y="225583"/>
                  </a:lnTo>
                  <a:cubicBezTo>
                    <a:pt x="0" y="250474"/>
                    <a:pt x="20213" y="270687"/>
                    <a:pt x="45106" y="270687"/>
                  </a:cubicBezTo>
                  <a:lnTo>
                    <a:pt x="132327" y="270687"/>
                  </a:lnTo>
                  <a:cubicBezTo>
                    <a:pt x="138111" y="303182"/>
                    <a:pt x="166579" y="327943"/>
                    <a:pt x="200635" y="328073"/>
                  </a:cubicBezTo>
                  <a:cubicBezTo>
                    <a:pt x="203690" y="328073"/>
                    <a:pt x="206679" y="327098"/>
                    <a:pt x="208954" y="325084"/>
                  </a:cubicBezTo>
                  <a:cubicBezTo>
                    <a:pt x="213309" y="321249"/>
                    <a:pt x="214349" y="315140"/>
                    <a:pt x="211944" y="310266"/>
                  </a:cubicBezTo>
                  <a:lnTo>
                    <a:pt x="208759" y="303897"/>
                  </a:lnTo>
                  <a:cubicBezTo>
                    <a:pt x="203495" y="293433"/>
                    <a:pt x="203365" y="281150"/>
                    <a:pt x="208109" y="270621"/>
                  </a:cubicBezTo>
                  <a:lnTo>
                    <a:pt x="217339" y="270621"/>
                  </a:lnTo>
                  <a:cubicBezTo>
                    <a:pt x="242231" y="270621"/>
                    <a:pt x="262444" y="250409"/>
                    <a:pt x="262444" y="225518"/>
                  </a:cubicBezTo>
                  <a:lnTo>
                    <a:pt x="262444" y="45103"/>
                  </a:lnTo>
                  <a:cubicBezTo>
                    <a:pt x="262444" y="20147"/>
                    <a:pt x="242231" y="0"/>
                    <a:pt x="217339"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6" name="Google Shape;836;p53"/>
            <p:cNvSpPr/>
            <p:nvPr/>
          </p:nvSpPr>
          <p:spPr>
            <a:xfrm>
              <a:off x="6054735" y="4488308"/>
              <a:ext cx="319832" cy="328008"/>
            </a:xfrm>
            <a:custGeom>
              <a:rect b="b" l="l" r="r" t="t"/>
              <a:pathLst>
                <a:path extrusionOk="0" h="328008" w="319832">
                  <a:moveTo>
                    <a:pt x="319833" y="225518"/>
                  </a:moveTo>
                  <a:lnTo>
                    <a:pt x="319833" y="45104"/>
                  </a:lnTo>
                  <a:cubicBezTo>
                    <a:pt x="319833" y="20213"/>
                    <a:pt x="299620" y="0"/>
                    <a:pt x="274727" y="0"/>
                  </a:cubicBezTo>
                  <a:lnTo>
                    <a:pt x="45105" y="0"/>
                  </a:lnTo>
                  <a:cubicBezTo>
                    <a:pt x="20213" y="0"/>
                    <a:pt x="0" y="20213"/>
                    <a:pt x="0" y="45104"/>
                  </a:cubicBezTo>
                  <a:lnTo>
                    <a:pt x="0" y="225518"/>
                  </a:lnTo>
                  <a:cubicBezTo>
                    <a:pt x="0" y="250409"/>
                    <a:pt x="20213" y="270622"/>
                    <a:pt x="45105" y="270622"/>
                  </a:cubicBezTo>
                  <a:lnTo>
                    <a:pt x="54334" y="270622"/>
                  </a:lnTo>
                  <a:cubicBezTo>
                    <a:pt x="59079" y="281150"/>
                    <a:pt x="58949" y="293369"/>
                    <a:pt x="53684" y="303897"/>
                  </a:cubicBezTo>
                  <a:lnTo>
                    <a:pt x="50630" y="310071"/>
                  </a:lnTo>
                  <a:cubicBezTo>
                    <a:pt x="49330" y="312736"/>
                    <a:pt x="48875" y="315790"/>
                    <a:pt x="49590" y="318650"/>
                  </a:cubicBezTo>
                  <a:cubicBezTo>
                    <a:pt x="51020" y="324304"/>
                    <a:pt x="56024" y="328009"/>
                    <a:pt x="61548" y="328009"/>
                  </a:cubicBezTo>
                  <a:cubicBezTo>
                    <a:pt x="95800" y="328009"/>
                    <a:pt x="124332" y="303182"/>
                    <a:pt x="130182" y="270622"/>
                  </a:cubicBezTo>
                  <a:lnTo>
                    <a:pt x="274792" y="270622"/>
                  </a:lnTo>
                  <a:cubicBezTo>
                    <a:pt x="299620" y="270622"/>
                    <a:pt x="319833" y="250475"/>
                    <a:pt x="319833" y="225518"/>
                  </a:cubicBezTo>
                  <a:lnTo>
                    <a:pt x="319833" y="225518"/>
                  </a:lnTo>
                  <a:close/>
                  <a:moveTo>
                    <a:pt x="135056" y="156628"/>
                  </a:moveTo>
                  <a:cubicBezTo>
                    <a:pt x="133951" y="177360"/>
                    <a:pt x="116858" y="193997"/>
                    <a:pt x="96060" y="194388"/>
                  </a:cubicBezTo>
                  <a:cubicBezTo>
                    <a:pt x="95800" y="194388"/>
                    <a:pt x="95540" y="194388"/>
                    <a:pt x="95215" y="194388"/>
                  </a:cubicBezTo>
                  <a:cubicBezTo>
                    <a:pt x="75392" y="194388"/>
                    <a:pt x="58429" y="179765"/>
                    <a:pt x="55699" y="160072"/>
                  </a:cubicBezTo>
                  <a:cubicBezTo>
                    <a:pt x="55439" y="158383"/>
                    <a:pt x="55309" y="156693"/>
                    <a:pt x="55309" y="155003"/>
                  </a:cubicBezTo>
                  <a:cubicBezTo>
                    <a:pt x="55244" y="149739"/>
                    <a:pt x="58949" y="145060"/>
                    <a:pt x="64083" y="144345"/>
                  </a:cubicBezTo>
                  <a:cubicBezTo>
                    <a:pt x="70388" y="143500"/>
                    <a:pt x="75782" y="148374"/>
                    <a:pt x="75782" y="154483"/>
                  </a:cubicBezTo>
                  <a:cubicBezTo>
                    <a:pt x="75782" y="155393"/>
                    <a:pt x="75847" y="156303"/>
                    <a:pt x="75977" y="157213"/>
                  </a:cubicBezTo>
                  <a:cubicBezTo>
                    <a:pt x="77342" y="166896"/>
                    <a:pt x="85791" y="174111"/>
                    <a:pt x="95605" y="173850"/>
                  </a:cubicBezTo>
                  <a:cubicBezTo>
                    <a:pt x="105744" y="173655"/>
                    <a:pt x="114064" y="165596"/>
                    <a:pt x="114583" y="155523"/>
                  </a:cubicBezTo>
                  <a:cubicBezTo>
                    <a:pt x="114843" y="150129"/>
                    <a:pt x="112959" y="145060"/>
                    <a:pt x="109254" y="141160"/>
                  </a:cubicBezTo>
                  <a:cubicBezTo>
                    <a:pt x="105549" y="137261"/>
                    <a:pt x="100544" y="135116"/>
                    <a:pt x="95215" y="135116"/>
                  </a:cubicBezTo>
                  <a:cubicBezTo>
                    <a:pt x="87546" y="135116"/>
                    <a:pt x="84426" y="136286"/>
                    <a:pt x="80527" y="138041"/>
                  </a:cubicBezTo>
                  <a:cubicBezTo>
                    <a:pt x="80071" y="138236"/>
                    <a:pt x="79812" y="138366"/>
                    <a:pt x="79747" y="138430"/>
                  </a:cubicBezTo>
                  <a:cubicBezTo>
                    <a:pt x="75587" y="140575"/>
                    <a:pt x="70453" y="139665"/>
                    <a:pt x="67268" y="135961"/>
                  </a:cubicBezTo>
                  <a:cubicBezTo>
                    <a:pt x="65253" y="133621"/>
                    <a:pt x="64538" y="130437"/>
                    <a:pt x="64993" y="127447"/>
                  </a:cubicBezTo>
                  <a:lnTo>
                    <a:pt x="72143" y="84098"/>
                  </a:lnTo>
                  <a:cubicBezTo>
                    <a:pt x="72988" y="79159"/>
                    <a:pt x="77212" y="75519"/>
                    <a:pt x="82282" y="75519"/>
                  </a:cubicBezTo>
                  <a:lnTo>
                    <a:pt x="118418" y="75519"/>
                  </a:lnTo>
                  <a:cubicBezTo>
                    <a:pt x="123488" y="75519"/>
                    <a:pt x="128037" y="79094"/>
                    <a:pt x="128817" y="84098"/>
                  </a:cubicBezTo>
                  <a:cubicBezTo>
                    <a:pt x="129857" y="90532"/>
                    <a:pt x="124917" y="96056"/>
                    <a:pt x="118678" y="96056"/>
                  </a:cubicBezTo>
                  <a:lnTo>
                    <a:pt x="90926" y="96056"/>
                  </a:lnTo>
                  <a:lnTo>
                    <a:pt x="87806" y="115034"/>
                  </a:lnTo>
                  <a:cubicBezTo>
                    <a:pt x="90016" y="114839"/>
                    <a:pt x="92486" y="114709"/>
                    <a:pt x="95215" y="114709"/>
                  </a:cubicBezTo>
                  <a:cubicBezTo>
                    <a:pt x="106069" y="114709"/>
                    <a:pt x="116663" y="119258"/>
                    <a:pt x="124138" y="127122"/>
                  </a:cubicBezTo>
                  <a:cubicBezTo>
                    <a:pt x="131741" y="135051"/>
                    <a:pt x="135641" y="145515"/>
                    <a:pt x="135056" y="156628"/>
                  </a:cubicBezTo>
                  <a:close/>
                  <a:moveTo>
                    <a:pt x="211749" y="194388"/>
                  </a:moveTo>
                  <a:cubicBezTo>
                    <a:pt x="165928" y="194388"/>
                    <a:pt x="132066" y="142330"/>
                    <a:pt x="166188" y="94237"/>
                  </a:cubicBezTo>
                  <a:cubicBezTo>
                    <a:pt x="166708" y="93522"/>
                    <a:pt x="167293" y="92872"/>
                    <a:pt x="168008" y="92287"/>
                  </a:cubicBezTo>
                  <a:cubicBezTo>
                    <a:pt x="194070" y="70385"/>
                    <a:pt x="226437" y="70710"/>
                    <a:pt x="248665" y="88323"/>
                  </a:cubicBezTo>
                  <a:cubicBezTo>
                    <a:pt x="248990" y="88582"/>
                    <a:pt x="249250" y="88973"/>
                    <a:pt x="249315" y="89428"/>
                  </a:cubicBezTo>
                  <a:cubicBezTo>
                    <a:pt x="251979" y="101971"/>
                    <a:pt x="240736" y="107560"/>
                    <a:pt x="233522" y="102685"/>
                  </a:cubicBezTo>
                  <a:cubicBezTo>
                    <a:pt x="219158" y="93002"/>
                    <a:pt x="199400" y="93457"/>
                    <a:pt x="183216" y="106910"/>
                  </a:cubicBezTo>
                  <a:cubicBezTo>
                    <a:pt x="182761" y="107300"/>
                    <a:pt x="182372" y="107755"/>
                    <a:pt x="181982" y="108210"/>
                  </a:cubicBezTo>
                  <a:cubicBezTo>
                    <a:pt x="159494" y="139730"/>
                    <a:pt x="181722" y="173916"/>
                    <a:pt x="211749" y="173916"/>
                  </a:cubicBezTo>
                  <a:cubicBezTo>
                    <a:pt x="231052" y="173916"/>
                    <a:pt x="240280" y="160072"/>
                    <a:pt x="243010" y="145190"/>
                  </a:cubicBezTo>
                  <a:lnTo>
                    <a:pt x="220588" y="145190"/>
                  </a:lnTo>
                  <a:cubicBezTo>
                    <a:pt x="220132" y="145190"/>
                    <a:pt x="219678" y="144995"/>
                    <a:pt x="219288" y="144670"/>
                  </a:cubicBezTo>
                  <a:cubicBezTo>
                    <a:pt x="209734" y="135701"/>
                    <a:pt x="215973" y="124652"/>
                    <a:pt x="224747" y="124652"/>
                  </a:cubicBezTo>
                  <a:lnTo>
                    <a:pt x="262183" y="124652"/>
                  </a:lnTo>
                  <a:cubicBezTo>
                    <a:pt x="263094" y="124652"/>
                    <a:pt x="263874" y="125367"/>
                    <a:pt x="264003" y="126277"/>
                  </a:cubicBezTo>
                  <a:cubicBezTo>
                    <a:pt x="267903" y="165857"/>
                    <a:pt x="245285" y="194388"/>
                    <a:pt x="211749" y="194388"/>
                  </a:cubicBezTo>
                  <a:lnTo>
                    <a:pt x="211749" y="19438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837" name="Google Shape;837;p53"/>
          <p:cNvGrpSpPr/>
          <p:nvPr/>
        </p:nvGrpSpPr>
        <p:grpSpPr>
          <a:xfrm>
            <a:off x="5645831" y="2147403"/>
            <a:ext cx="289065" cy="379511"/>
            <a:chOff x="7009099" y="2484772"/>
            <a:chExt cx="319833" cy="419906"/>
          </a:xfrm>
        </p:grpSpPr>
        <p:sp>
          <p:nvSpPr>
            <p:cNvPr id="838" name="Google Shape;838;p53"/>
            <p:cNvSpPr/>
            <p:nvPr/>
          </p:nvSpPr>
          <p:spPr>
            <a:xfrm>
              <a:off x="7009099" y="2675066"/>
              <a:ext cx="319833" cy="229612"/>
            </a:xfrm>
            <a:custGeom>
              <a:rect b="b" l="l" r="r" t="t"/>
              <a:pathLst>
                <a:path extrusionOk="0" h="229612" w="319833">
                  <a:moveTo>
                    <a:pt x="282917" y="0"/>
                  </a:moveTo>
                  <a:lnTo>
                    <a:pt x="36916" y="0"/>
                  </a:lnTo>
                  <a:cubicBezTo>
                    <a:pt x="16509" y="0"/>
                    <a:pt x="0" y="16508"/>
                    <a:pt x="0" y="36915"/>
                  </a:cubicBezTo>
                  <a:lnTo>
                    <a:pt x="0" y="192698"/>
                  </a:lnTo>
                  <a:cubicBezTo>
                    <a:pt x="0" y="213105"/>
                    <a:pt x="16509" y="229612"/>
                    <a:pt x="36916" y="229612"/>
                  </a:cubicBezTo>
                  <a:lnTo>
                    <a:pt x="282917" y="229612"/>
                  </a:lnTo>
                  <a:cubicBezTo>
                    <a:pt x="303325" y="229612"/>
                    <a:pt x="319833" y="213105"/>
                    <a:pt x="319833" y="192698"/>
                  </a:cubicBezTo>
                  <a:lnTo>
                    <a:pt x="319833" y="36915"/>
                  </a:lnTo>
                  <a:cubicBezTo>
                    <a:pt x="319833" y="16508"/>
                    <a:pt x="303325" y="0"/>
                    <a:pt x="282917" y="0"/>
                  </a:cubicBezTo>
                  <a:close/>
                  <a:moveTo>
                    <a:pt x="135122" y="136091"/>
                  </a:moveTo>
                  <a:cubicBezTo>
                    <a:pt x="134017" y="156823"/>
                    <a:pt x="116924" y="173461"/>
                    <a:pt x="96126" y="173850"/>
                  </a:cubicBezTo>
                  <a:cubicBezTo>
                    <a:pt x="95865" y="173850"/>
                    <a:pt x="95606" y="173850"/>
                    <a:pt x="95281" y="173850"/>
                  </a:cubicBezTo>
                  <a:cubicBezTo>
                    <a:pt x="75458" y="173850"/>
                    <a:pt x="58494" y="159227"/>
                    <a:pt x="55764" y="139535"/>
                  </a:cubicBezTo>
                  <a:cubicBezTo>
                    <a:pt x="55505" y="137846"/>
                    <a:pt x="55375" y="136156"/>
                    <a:pt x="55375" y="134466"/>
                  </a:cubicBezTo>
                  <a:cubicBezTo>
                    <a:pt x="55310" y="129267"/>
                    <a:pt x="59014" y="124523"/>
                    <a:pt x="64149" y="123873"/>
                  </a:cubicBezTo>
                  <a:cubicBezTo>
                    <a:pt x="70453" y="123027"/>
                    <a:pt x="75848" y="127902"/>
                    <a:pt x="75848" y="134011"/>
                  </a:cubicBezTo>
                  <a:cubicBezTo>
                    <a:pt x="75848" y="134921"/>
                    <a:pt x="75912" y="135831"/>
                    <a:pt x="76042" y="136741"/>
                  </a:cubicBezTo>
                  <a:cubicBezTo>
                    <a:pt x="77408" y="146424"/>
                    <a:pt x="85857" y="153638"/>
                    <a:pt x="95671" y="153378"/>
                  </a:cubicBezTo>
                  <a:cubicBezTo>
                    <a:pt x="105809" y="153183"/>
                    <a:pt x="114129" y="145124"/>
                    <a:pt x="114649" y="135051"/>
                  </a:cubicBezTo>
                  <a:cubicBezTo>
                    <a:pt x="114908" y="129657"/>
                    <a:pt x="113024" y="124587"/>
                    <a:pt x="109319" y="120688"/>
                  </a:cubicBezTo>
                  <a:cubicBezTo>
                    <a:pt x="105614" y="116789"/>
                    <a:pt x="100610" y="114644"/>
                    <a:pt x="95281" y="114644"/>
                  </a:cubicBezTo>
                  <a:cubicBezTo>
                    <a:pt x="87611" y="114644"/>
                    <a:pt x="84492" y="115814"/>
                    <a:pt x="80592" y="117569"/>
                  </a:cubicBezTo>
                  <a:cubicBezTo>
                    <a:pt x="80137" y="117763"/>
                    <a:pt x="79877" y="117894"/>
                    <a:pt x="79812" y="117958"/>
                  </a:cubicBezTo>
                  <a:cubicBezTo>
                    <a:pt x="75653" y="120103"/>
                    <a:pt x="70518" y="119193"/>
                    <a:pt x="67334" y="115489"/>
                  </a:cubicBezTo>
                  <a:cubicBezTo>
                    <a:pt x="65318" y="113149"/>
                    <a:pt x="64604" y="109965"/>
                    <a:pt x="65059" y="106975"/>
                  </a:cubicBezTo>
                  <a:lnTo>
                    <a:pt x="72208" y="63626"/>
                  </a:lnTo>
                  <a:cubicBezTo>
                    <a:pt x="73053" y="58687"/>
                    <a:pt x="77278" y="55047"/>
                    <a:pt x="82347" y="55047"/>
                  </a:cubicBezTo>
                  <a:lnTo>
                    <a:pt x="118483" y="55047"/>
                  </a:lnTo>
                  <a:cubicBezTo>
                    <a:pt x="123553" y="55047"/>
                    <a:pt x="128103" y="58622"/>
                    <a:pt x="128882" y="63626"/>
                  </a:cubicBezTo>
                  <a:cubicBezTo>
                    <a:pt x="129922" y="70060"/>
                    <a:pt x="124982" y="75584"/>
                    <a:pt x="118743" y="75584"/>
                  </a:cubicBezTo>
                  <a:lnTo>
                    <a:pt x="90991" y="75584"/>
                  </a:lnTo>
                  <a:lnTo>
                    <a:pt x="87871" y="94562"/>
                  </a:lnTo>
                  <a:cubicBezTo>
                    <a:pt x="90081" y="94367"/>
                    <a:pt x="92551" y="94237"/>
                    <a:pt x="95281" y="94237"/>
                  </a:cubicBezTo>
                  <a:cubicBezTo>
                    <a:pt x="106134" y="94237"/>
                    <a:pt x="116729" y="98786"/>
                    <a:pt x="124203" y="106650"/>
                  </a:cubicBezTo>
                  <a:cubicBezTo>
                    <a:pt x="131807" y="114514"/>
                    <a:pt x="135706" y="125043"/>
                    <a:pt x="135122" y="136091"/>
                  </a:cubicBezTo>
                  <a:lnTo>
                    <a:pt x="135122" y="136091"/>
                  </a:lnTo>
                  <a:close/>
                  <a:moveTo>
                    <a:pt x="211749" y="173850"/>
                  </a:moveTo>
                  <a:cubicBezTo>
                    <a:pt x="165928" y="173850"/>
                    <a:pt x="132067" y="121793"/>
                    <a:pt x="166189" y="73765"/>
                  </a:cubicBezTo>
                  <a:cubicBezTo>
                    <a:pt x="166708" y="73050"/>
                    <a:pt x="167294" y="72400"/>
                    <a:pt x="168008" y="71815"/>
                  </a:cubicBezTo>
                  <a:cubicBezTo>
                    <a:pt x="194071" y="49913"/>
                    <a:pt x="226438" y="50238"/>
                    <a:pt x="248666" y="67785"/>
                  </a:cubicBezTo>
                  <a:cubicBezTo>
                    <a:pt x="248990" y="68045"/>
                    <a:pt x="249250" y="68435"/>
                    <a:pt x="249315" y="68825"/>
                  </a:cubicBezTo>
                  <a:cubicBezTo>
                    <a:pt x="251980" y="81369"/>
                    <a:pt x="240736" y="86958"/>
                    <a:pt x="233522" y="82083"/>
                  </a:cubicBezTo>
                  <a:cubicBezTo>
                    <a:pt x="219158" y="72400"/>
                    <a:pt x="199400" y="72855"/>
                    <a:pt x="183217" y="86308"/>
                  </a:cubicBezTo>
                  <a:cubicBezTo>
                    <a:pt x="182762" y="86698"/>
                    <a:pt x="182372" y="87153"/>
                    <a:pt x="181982" y="87607"/>
                  </a:cubicBezTo>
                  <a:cubicBezTo>
                    <a:pt x="159429" y="119128"/>
                    <a:pt x="181657" y="153313"/>
                    <a:pt x="211749" y="153313"/>
                  </a:cubicBezTo>
                  <a:cubicBezTo>
                    <a:pt x="231052" y="153313"/>
                    <a:pt x="240281" y="139471"/>
                    <a:pt x="243011" y="124587"/>
                  </a:cubicBezTo>
                  <a:lnTo>
                    <a:pt x="220588" y="124587"/>
                  </a:lnTo>
                  <a:cubicBezTo>
                    <a:pt x="220133" y="124587"/>
                    <a:pt x="219678" y="124393"/>
                    <a:pt x="219288" y="124068"/>
                  </a:cubicBezTo>
                  <a:cubicBezTo>
                    <a:pt x="209734" y="115099"/>
                    <a:pt x="215973" y="104051"/>
                    <a:pt x="224747" y="104051"/>
                  </a:cubicBezTo>
                  <a:lnTo>
                    <a:pt x="262184" y="104051"/>
                  </a:lnTo>
                  <a:cubicBezTo>
                    <a:pt x="263094" y="104051"/>
                    <a:pt x="263874" y="104765"/>
                    <a:pt x="264004" y="105675"/>
                  </a:cubicBezTo>
                  <a:cubicBezTo>
                    <a:pt x="267903" y="145320"/>
                    <a:pt x="245286" y="173850"/>
                    <a:pt x="211749" y="17385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9" name="Google Shape;839;p53"/>
            <p:cNvSpPr/>
            <p:nvPr/>
          </p:nvSpPr>
          <p:spPr>
            <a:xfrm>
              <a:off x="7050175" y="2484772"/>
              <a:ext cx="237159" cy="165662"/>
            </a:xfrm>
            <a:custGeom>
              <a:rect b="b" l="l" r="r" t="t"/>
              <a:pathLst>
                <a:path extrusionOk="0" h="165662" w="237159">
                  <a:moveTo>
                    <a:pt x="90276" y="54983"/>
                  </a:moveTo>
                  <a:cubicBezTo>
                    <a:pt x="136941" y="36136"/>
                    <a:pt x="181722" y="66421"/>
                    <a:pt x="187831" y="109055"/>
                  </a:cubicBezTo>
                  <a:cubicBezTo>
                    <a:pt x="188676" y="114774"/>
                    <a:pt x="193551" y="118934"/>
                    <a:pt x="199335" y="118934"/>
                  </a:cubicBezTo>
                  <a:lnTo>
                    <a:pt x="225527" y="118934"/>
                  </a:lnTo>
                  <a:cubicBezTo>
                    <a:pt x="232416" y="118934"/>
                    <a:pt x="237811" y="112954"/>
                    <a:pt x="237096" y="106130"/>
                  </a:cubicBezTo>
                  <a:cubicBezTo>
                    <a:pt x="230662" y="46469"/>
                    <a:pt x="179902" y="-194"/>
                    <a:pt x="118548" y="1"/>
                  </a:cubicBezTo>
                  <a:cubicBezTo>
                    <a:pt x="52840" y="195"/>
                    <a:pt x="0" y="54333"/>
                    <a:pt x="0" y="120039"/>
                  </a:cubicBezTo>
                  <a:lnTo>
                    <a:pt x="0" y="165662"/>
                  </a:lnTo>
                  <a:lnTo>
                    <a:pt x="49200" y="165662"/>
                  </a:lnTo>
                  <a:lnTo>
                    <a:pt x="49200" y="116464"/>
                  </a:lnTo>
                  <a:cubicBezTo>
                    <a:pt x="49135" y="89558"/>
                    <a:pt x="65318" y="65056"/>
                    <a:pt x="90276" y="549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840" name="Google Shape;840;p53"/>
          <p:cNvSpPr/>
          <p:nvPr/>
        </p:nvSpPr>
        <p:spPr>
          <a:xfrm>
            <a:off x="4813645" y="2754526"/>
            <a:ext cx="319211" cy="379971"/>
          </a:xfrm>
          <a:custGeom>
            <a:rect b="b" l="l" r="r" t="t"/>
            <a:pathLst>
              <a:path extrusionOk="0" h="419857" w="352719">
                <a:moveTo>
                  <a:pt x="352655" y="45104"/>
                </a:moveTo>
                <a:cubicBezTo>
                  <a:pt x="352655" y="40099"/>
                  <a:pt x="349600" y="35550"/>
                  <a:pt x="344921" y="33666"/>
                </a:cubicBezTo>
                <a:cubicBezTo>
                  <a:pt x="289026" y="11309"/>
                  <a:pt x="232287" y="0"/>
                  <a:pt x="176328" y="0"/>
                </a:cubicBezTo>
                <a:cubicBezTo>
                  <a:pt x="120368" y="0"/>
                  <a:pt x="63629" y="11309"/>
                  <a:pt x="7734" y="33666"/>
                </a:cubicBezTo>
                <a:cubicBezTo>
                  <a:pt x="3055" y="35550"/>
                  <a:pt x="0" y="40035"/>
                  <a:pt x="0" y="45104"/>
                </a:cubicBezTo>
                <a:lnTo>
                  <a:pt x="0" y="187109"/>
                </a:lnTo>
                <a:cubicBezTo>
                  <a:pt x="0" y="239621"/>
                  <a:pt x="16573" y="289664"/>
                  <a:pt x="47966" y="331843"/>
                </a:cubicBezTo>
                <a:cubicBezTo>
                  <a:pt x="79357" y="374022"/>
                  <a:pt x="122513" y="404243"/>
                  <a:pt x="172818" y="419321"/>
                </a:cubicBezTo>
                <a:cubicBezTo>
                  <a:pt x="175093" y="420036"/>
                  <a:pt x="177562" y="420036"/>
                  <a:pt x="179903" y="419321"/>
                </a:cubicBezTo>
                <a:cubicBezTo>
                  <a:pt x="230207" y="404243"/>
                  <a:pt x="273363" y="373957"/>
                  <a:pt x="304755" y="331843"/>
                </a:cubicBezTo>
                <a:cubicBezTo>
                  <a:pt x="336147" y="289664"/>
                  <a:pt x="352720" y="239621"/>
                  <a:pt x="352720" y="187109"/>
                </a:cubicBezTo>
                <a:lnTo>
                  <a:pt x="352720" y="45104"/>
                </a:lnTo>
                <a:close/>
                <a:moveTo>
                  <a:pt x="98011" y="86503"/>
                </a:moveTo>
                <a:cubicBezTo>
                  <a:pt x="141166" y="43349"/>
                  <a:pt x="211424" y="43349"/>
                  <a:pt x="254580" y="86503"/>
                </a:cubicBezTo>
                <a:cubicBezTo>
                  <a:pt x="259389" y="91312"/>
                  <a:pt x="259389" y="99111"/>
                  <a:pt x="254580" y="103921"/>
                </a:cubicBezTo>
                <a:cubicBezTo>
                  <a:pt x="252175" y="106325"/>
                  <a:pt x="249055" y="107495"/>
                  <a:pt x="245871" y="107495"/>
                </a:cubicBezTo>
                <a:cubicBezTo>
                  <a:pt x="242686" y="107495"/>
                  <a:pt x="239566" y="106325"/>
                  <a:pt x="237162" y="103921"/>
                </a:cubicBezTo>
                <a:cubicBezTo>
                  <a:pt x="203560" y="70320"/>
                  <a:pt x="148965" y="70320"/>
                  <a:pt x="115363" y="103921"/>
                </a:cubicBezTo>
                <a:cubicBezTo>
                  <a:pt x="110554" y="108730"/>
                  <a:pt x="102755" y="108730"/>
                  <a:pt x="97945" y="103921"/>
                </a:cubicBezTo>
                <a:cubicBezTo>
                  <a:pt x="93201" y="99111"/>
                  <a:pt x="93201" y="91312"/>
                  <a:pt x="98011" y="86503"/>
                </a:cubicBezTo>
                <a:lnTo>
                  <a:pt x="98011" y="86503"/>
                </a:lnTo>
                <a:close/>
                <a:moveTo>
                  <a:pt x="219808" y="138691"/>
                </a:moveTo>
                <a:cubicBezTo>
                  <a:pt x="217403" y="141095"/>
                  <a:pt x="214284" y="142265"/>
                  <a:pt x="211099" y="142265"/>
                </a:cubicBezTo>
                <a:cubicBezTo>
                  <a:pt x="207914" y="142265"/>
                  <a:pt x="204795" y="141095"/>
                  <a:pt x="202390" y="138691"/>
                </a:cubicBezTo>
                <a:cubicBezTo>
                  <a:pt x="188027" y="124328"/>
                  <a:pt x="164564" y="124328"/>
                  <a:pt x="150200" y="138691"/>
                </a:cubicBezTo>
                <a:cubicBezTo>
                  <a:pt x="145391" y="143500"/>
                  <a:pt x="137591" y="143500"/>
                  <a:pt x="132782" y="138691"/>
                </a:cubicBezTo>
                <a:cubicBezTo>
                  <a:pt x="127972" y="133881"/>
                  <a:pt x="127972" y="126082"/>
                  <a:pt x="132782" y="121273"/>
                </a:cubicBezTo>
                <a:cubicBezTo>
                  <a:pt x="156764" y="97291"/>
                  <a:pt x="195761" y="97291"/>
                  <a:pt x="219743" y="121273"/>
                </a:cubicBezTo>
                <a:cubicBezTo>
                  <a:pt x="224618" y="126082"/>
                  <a:pt x="224618" y="133881"/>
                  <a:pt x="219808" y="138691"/>
                </a:cubicBezTo>
                <a:lnTo>
                  <a:pt x="219808" y="138691"/>
                </a:lnTo>
                <a:close/>
                <a:moveTo>
                  <a:pt x="159689" y="272247"/>
                </a:moveTo>
                <a:cubicBezTo>
                  <a:pt x="158584" y="292979"/>
                  <a:pt x="141491" y="309616"/>
                  <a:pt x="120693" y="310006"/>
                </a:cubicBezTo>
                <a:cubicBezTo>
                  <a:pt x="120433" y="310006"/>
                  <a:pt x="120173" y="310006"/>
                  <a:pt x="119848" y="310006"/>
                </a:cubicBezTo>
                <a:cubicBezTo>
                  <a:pt x="100025" y="310006"/>
                  <a:pt x="83062" y="295383"/>
                  <a:pt x="80332" y="275691"/>
                </a:cubicBezTo>
                <a:cubicBezTo>
                  <a:pt x="80072" y="274001"/>
                  <a:pt x="79942" y="272311"/>
                  <a:pt x="79942" y="270622"/>
                </a:cubicBezTo>
                <a:cubicBezTo>
                  <a:pt x="79877" y="265423"/>
                  <a:pt x="83582" y="260678"/>
                  <a:pt x="88716" y="260028"/>
                </a:cubicBezTo>
                <a:cubicBezTo>
                  <a:pt x="95021" y="259184"/>
                  <a:pt x="100415" y="264058"/>
                  <a:pt x="100415" y="270167"/>
                </a:cubicBezTo>
                <a:cubicBezTo>
                  <a:pt x="100415" y="271077"/>
                  <a:pt x="100480" y="271986"/>
                  <a:pt x="100610" y="272897"/>
                </a:cubicBezTo>
                <a:cubicBezTo>
                  <a:pt x="101975" y="282450"/>
                  <a:pt x="110164" y="289599"/>
                  <a:pt x="119848" y="289599"/>
                </a:cubicBezTo>
                <a:cubicBezTo>
                  <a:pt x="119978" y="289599"/>
                  <a:pt x="120108" y="289599"/>
                  <a:pt x="120238" y="289599"/>
                </a:cubicBezTo>
                <a:cubicBezTo>
                  <a:pt x="130377" y="289404"/>
                  <a:pt x="138696" y="281345"/>
                  <a:pt x="139216" y="271272"/>
                </a:cubicBezTo>
                <a:cubicBezTo>
                  <a:pt x="139476" y="265878"/>
                  <a:pt x="137591" y="260808"/>
                  <a:pt x="133887" y="256909"/>
                </a:cubicBezTo>
                <a:cubicBezTo>
                  <a:pt x="130182" y="253010"/>
                  <a:pt x="125178" y="250864"/>
                  <a:pt x="119848" y="250864"/>
                </a:cubicBezTo>
                <a:cubicBezTo>
                  <a:pt x="112179" y="250864"/>
                  <a:pt x="109060" y="252035"/>
                  <a:pt x="105160" y="253789"/>
                </a:cubicBezTo>
                <a:cubicBezTo>
                  <a:pt x="104705" y="253984"/>
                  <a:pt x="104445" y="254114"/>
                  <a:pt x="104380" y="254179"/>
                </a:cubicBezTo>
                <a:cubicBezTo>
                  <a:pt x="100220" y="256324"/>
                  <a:pt x="95086" y="255414"/>
                  <a:pt x="91901" y="251710"/>
                </a:cubicBezTo>
                <a:cubicBezTo>
                  <a:pt x="89887" y="249370"/>
                  <a:pt x="89171" y="246186"/>
                  <a:pt x="89626" y="243196"/>
                </a:cubicBezTo>
                <a:lnTo>
                  <a:pt x="96776" y="199847"/>
                </a:lnTo>
                <a:cubicBezTo>
                  <a:pt x="97620" y="194908"/>
                  <a:pt x="101845" y="191268"/>
                  <a:pt x="106914" y="191268"/>
                </a:cubicBezTo>
                <a:lnTo>
                  <a:pt x="143051" y="191268"/>
                </a:lnTo>
                <a:cubicBezTo>
                  <a:pt x="148120" y="191268"/>
                  <a:pt x="152670" y="194843"/>
                  <a:pt x="153450" y="199847"/>
                </a:cubicBezTo>
                <a:cubicBezTo>
                  <a:pt x="154490" y="206281"/>
                  <a:pt x="149550" y="211805"/>
                  <a:pt x="143311" y="211805"/>
                </a:cubicBezTo>
                <a:lnTo>
                  <a:pt x="115559" y="211805"/>
                </a:lnTo>
                <a:lnTo>
                  <a:pt x="112439" y="230783"/>
                </a:lnTo>
                <a:cubicBezTo>
                  <a:pt x="114649" y="230588"/>
                  <a:pt x="117118" y="230458"/>
                  <a:pt x="119848" y="230458"/>
                </a:cubicBezTo>
                <a:cubicBezTo>
                  <a:pt x="130702" y="230458"/>
                  <a:pt x="141296" y="235007"/>
                  <a:pt x="148770" y="242871"/>
                </a:cubicBezTo>
                <a:cubicBezTo>
                  <a:pt x="156375" y="250735"/>
                  <a:pt x="160274" y="261198"/>
                  <a:pt x="159689" y="272247"/>
                </a:cubicBezTo>
                <a:lnTo>
                  <a:pt x="159689" y="272247"/>
                </a:lnTo>
                <a:close/>
                <a:moveTo>
                  <a:pt x="164044" y="164752"/>
                </a:moveTo>
                <a:cubicBezTo>
                  <a:pt x="164044" y="157928"/>
                  <a:pt x="169568" y="152469"/>
                  <a:pt x="176328" y="152469"/>
                </a:cubicBezTo>
                <a:cubicBezTo>
                  <a:pt x="183087" y="152469"/>
                  <a:pt x="188611" y="157993"/>
                  <a:pt x="188611" y="164752"/>
                </a:cubicBezTo>
                <a:cubicBezTo>
                  <a:pt x="188611" y="171576"/>
                  <a:pt x="183087" y="177035"/>
                  <a:pt x="176328" y="177035"/>
                </a:cubicBezTo>
                <a:cubicBezTo>
                  <a:pt x="169568" y="177035"/>
                  <a:pt x="164044" y="171576"/>
                  <a:pt x="164044" y="164752"/>
                </a:cubicBezTo>
                <a:lnTo>
                  <a:pt x="164044" y="164752"/>
                </a:lnTo>
                <a:close/>
                <a:moveTo>
                  <a:pt x="236381" y="310071"/>
                </a:moveTo>
                <a:cubicBezTo>
                  <a:pt x="190561" y="310071"/>
                  <a:pt x="156700" y="258013"/>
                  <a:pt x="190821" y="209986"/>
                </a:cubicBezTo>
                <a:cubicBezTo>
                  <a:pt x="191341" y="209270"/>
                  <a:pt x="191926" y="208620"/>
                  <a:pt x="192641" y="208036"/>
                </a:cubicBezTo>
                <a:cubicBezTo>
                  <a:pt x="218703" y="186134"/>
                  <a:pt x="251070" y="186459"/>
                  <a:pt x="273298" y="204006"/>
                </a:cubicBezTo>
                <a:cubicBezTo>
                  <a:pt x="273623" y="204267"/>
                  <a:pt x="273883" y="204656"/>
                  <a:pt x="273948" y="205111"/>
                </a:cubicBezTo>
                <a:cubicBezTo>
                  <a:pt x="276613" y="217654"/>
                  <a:pt x="265369" y="223243"/>
                  <a:pt x="258154" y="218369"/>
                </a:cubicBezTo>
                <a:cubicBezTo>
                  <a:pt x="243791" y="208686"/>
                  <a:pt x="224033" y="209141"/>
                  <a:pt x="207850" y="222593"/>
                </a:cubicBezTo>
                <a:cubicBezTo>
                  <a:pt x="207395" y="222984"/>
                  <a:pt x="207004" y="223439"/>
                  <a:pt x="206615" y="223893"/>
                </a:cubicBezTo>
                <a:cubicBezTo>
                  <a:pt x="184062" y="255414"/>
                  <a:pt x="206290" y="289599"/>
                  <a:pt x="236381" y="289599"/>
                </a:cubicBezTo>
                <a:cubicBezTo>
                  <a:pt x="255685" y="289599"/>
                  <a:pt x="264914" y="275756"/>
                  <a:pt x="267644" y="260873"/>
                </a:cubicBezTo>
                <a:lnTo>
                  <a:pt x="245221" y="260873"/>
                </a:lnTo>
                <a:cubicBezTo>
                  <a:pt x="244766" y="260873"/>
                  <a:pt x="244311" y="260678"/>
                  <a:pt x="243921" y="260353"/>
                </a:cubicBezTo>
                <a:cubicBezTo>
                  <a:pt x="234367" y="251385"/>
                  <a:pt x="240606" y="240336"/>
                  <a:pt x="249380" y="240336"/>
                </a:cubicBezTo>
                <a:lnTo>
                  <a:pt x="286817" y="240336"/>
                </a:lnTo>
                <a:cubicBezTo>
                  <a:pt x="287726" y="240336"/>
                  <a:pt x="288506" y="241051"/>
                  <a:pt x="288637" y="241961"/>
                </a:cubicBezTo>
                <a:cubicBezTo>
                  <a:pt x="292536" y="281540"/>
                  <a:pt x="269919" y="310071"/>
                  <a:pt x="236381" y="31007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841" name="Google Shape;841;p53"/>
          <p:cNvGrpSpPr/>
          <p:nvPr/>
        </p:nvGrpSpPr>
        <p:grpSpPr>
          <a:xfrm>
            <a:off x="3989743" y="2754512"/>
            <a:ext cx="333554" cy="379466"/>
            <a:chOff x="5176738" y="3156501"/>
            <a:chExt cx="369057" cy="419856"/>
          </a:xfrm>
        </p:grpSpPr>
        <p:sp>
          <p:nvSpPr>
            <p:cNvPr id="842" name="Google Shape;842;p53"/>
            <p:cNvSpPr/>
            <p:nvPr/>
          </p:nvSpPr>
          <p:spPr>
            <a:xfrm>
              <a:off x="5337857" y="3354999"/>
              <a:ext cx="207938" cy="221358"/>
            </a:xfrm>
            <a:custGeom>
              <a:rect b="b" l="l" r="r" t="t"/>
              <a:pathLst>
                <a:path extrusionOk="0" h="221358" w="207938">
                  <a:moveTo>
                    <a:pt x="205769" y="98396"/>
                  </a:moveTo>
                  <a:lnTo>
                    <a:pt x="131547" y="98396"/>
                  </a:lnTo>
                  <a:cubicBezTo>
                    <a:pt x="131092" y="98396"/>
                    <a:pt x="130637" y="98591"/>
                    <a:pt x="130312" y="98851"/>
                  </a:cubicBezTo>
                  <a:cubicBezTo>
                    <a:pt x="118743" y="109640"/>
                    <a:pt x="126152" y="122963"/>
                    <a:pt x="136746" y="122963"/>
                  </a:cubicBezTo>
                  <a:lnTo>
                    <a:pt x="182697" y="122963"/>
                  </a:lnTo>
                  <a:cubicBezTo>
                    <a:pt x="178732" y="161437"/>
                    <a:pt x="156049" y="196792"/>
                    <a:pt x="110684" y="196792"/>
                  </a:cubicBezTo>
                  <a:cubicBezTo>
                    <a:pt x="44196" y="196792"/>
                    <a:pt x="-4940" y="121013"/>
                    <a:pt x="45105" y="51278"/>
                  </a:cubicBezTo>
                  <a:cubicBezTo>
                    <a:pt x="45691" y="50433"/>
                    <a:pt x="46405" y="49653"/>
                    <a:pt x="47250" y="49003"/>
                  </a:cubicBezTo>
                  <a:cubicBezTo>
                    <a:pt x="84622" y="17678"/>
                    <a:pt x="130767" y="17742"/>
                    <a:pt x="162874" y="42179"/>
                  </a:cubicBezTo>
                  <a:cubicBezTo>
                    <a:pt x="163264" y="42504"/>
                    <a:pt x="163784" y="42634"/>
                    <a:pt x="164239" y="42569"/>
                  </a:cubicBezTo>
                  <a:cubicBezTo>
                    <a:pt x="180097" y="40230"/>
                    <a:pt x="181462" y="24891"/>
                    <a:pt x="172623" y="18912"/>
                  </a:cubicBezTo>
                  <a:cubicBezTo>
                    <a:pt x="154295" y="6564"/>
                    <a:pt x="132912" y="0"/>
                    <a:pt x="110684" y="0"/>
                  </a:cubicBezTo>
                  <a:cubicBezTo>
                    <a:pt x="49655" y="0"/>
                    <a:pt x="0" y="49653"/>
                    <a:pt x="0" y="110679"/>
                  </a:cubicBezTo>
                  <a:cubicBezTo>
                    <a:pt x="0" y="171706"/>
                    <a:pt x="49655" y="221358"/>
                    <a:pt x="110684" y="221358"/>
                  </a:cubicBezTo>
                  <a:cubicBezTo>
                    <a:pt x="140321" y="221358"/>
                    <a:pt x="165408" y="209790"/>
                    <a:pt x="183087" y="187953"/>
                  </a:cubicBezTo>
                  <a:cubicBezTo>
                    <a:pt x="200960" y="165921"/>
                    <a:pt x="209864" y="134206"/>
                    <a:pt x="207589" y="100021"/>
                  </a:cubicBezTo>
                  <a:cubicBezTo>
                    <a:pt x="207524" y="99176"/>
                    <a:pt x="206744" y="98396"/>
                    <a:pt x="205769" y="9839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3" name="Google Shape;843;p53"/>
            <p:cNvSpPr/>
            <p:nvPr/>
          </p:nvSpPr>
          <p:spPr>
            <a:xfrm>
              <a:off x="5176738" y="3354935"/>
              <a:ext cx="143217" cy="221358"/>
            </a:xfrm>
            <a:custGeom>
              <a:rect b="b" l="l" r="r" t="t"/>
              <a:pathLst>
                <a:path extrusionOk="0" h="221358" w="143217">
                  <a:moveTo>
                    <a:pt x="71623" y="78314"/>
                  </a:moveTo>
                  <a:cubicBezTo>
                    <a:pt x="61484" y="78314"/>
                    <a:pt x="53685" y="79159"/>
                    <a:pt x="46860" y="80718"/>
                  </a:cubicBezTo>
                  <a:lnTo>
                    <a:pt x="56154" y="24631"/>
                  </a:lnTo>
                  <a:lnTo>
                    <a:pt x="118223" y="24631"/>
                  </a:lnTo>
                  <a:cubicBezTo>
                    <a:pt x="124528" y="24631"/>
                    <a:pt x="130052" y="20017"/>
                    <a:pt x="130767" y="13713"/>
                  </a:cubicBezTo>
                  <a:cubicBezTo>
                    <a:pt x="131612" y="6304"/>
                    <a:pt x="125827" y="0"/>
                    <a:pt x="118548" y="0"/>
                  </a:cubicBezTo>
                  <a:lnTo>
                    <a:pt x="45690" y="0"/>
                  </a:lnTo>
                  <a:cubicBezTo>
                    <a:pt x="39646" y="0"/>
                    <a:pt x="34512" y="4354"/>
                    <a:pt x="33537" y="10268"/>
                  </a:cubicBezTo>
                  <a:lnTo>
                    <a:pt x="19108" y="97356"/>
                  </a:lnTo>
                  <a:cubicBezTo>
                    <a:pt x="18328" y="101905"/>
                    <a:pt x="20278" y="106519"/>
                    <a:pt x="23983" y="109314"/>
                  </a:cubicBezTo>
                  <a:cubicBezTo>
                    <a:pt x="27752" y="112044"/>
                    <a:pt x="32692" y="112434"/>
                    <a:pt x="36851" y="110354"/>
                  </a:cubicBezTo>
                  <a:cubicBezTo>
                    <a:pt x="36851" y="110354"/>
                    <a:pt x="37566" y="109964"/>
                    <a:pt x="38801" y="109444"/>
                  </a:cubicBezTo>
                  <a:cubicBezTo>
                    <a:pt x="47315" y="105610"/>
                    <a:pt x="54660" y="102880"/>
                    <a:pt x="71558" y="102880"/>
                  </a:cubicBezTo>
                  <a:cubicBezTo>
                    <a:pt x="84557" y="102880"/>
                    <a:pt x="96645" y="108080"/>
                    <a:pt x="105614" y="117503"/>
                  </a:cubicBezTo>
                  <a:cubicBezTo>
                    <a:pt x="114583" y="126927"/>
                    <a:pt x="119133" y="139340"/>
                    <a:pt x="118483" y="152338"/>
                  </a:cubicBezTo>
                  <a:cubicBezTo>
                    <a:pt x="117183" y="176775"/>
                    <a:pt x="97035" y="196272"/>
                    <a:pt x="72533" y="196792"/>
                  </a:cubicBezTo>
                  <a:cubicBezTo>
                    <a:pt x="48745" y="197247"/>
                    <a:pt x="28337" y="179894"/>
                    <a:pt x="25022" y="156368"/>
                  </a:cubicBezTo>
                  <a:cubicBezTo>
                    <a:pt x="24763" y="154353"/>
                    <a:pt x="24567" y="152273"/>
                    <a:pt x="24567" y="150193"/>
                  </a:cubicBezTo>
                  <a:cubicBezTo>
                    <a:pt x="24503" y="143955"/>
                    <a:pt x="20083" y="138430"/>
                    <a:pt x="13909" y="137585"/>
                  </a:cubicBezTo>
                  <a:cubicBezTo>
                    <a:pt x="6369" y="136610"/>
                    <a:pt x="0" y="142459"/>
                    <a:pt x="0" y="149804"/>
                  </a:cubicBezTo>
                  <a:cubicBezTo>
                    <a:pt x="0" y="153118"/>
                    <a:pt x="260" y="156498"/>
                    <a:pt x="715" y="159747"/>
                  </a:cubicBezTo>
                  <a:cubicBezTo>
                    <a:pt x="5655" y="195102"/>
                    <a:pt x="36006" y="221358"/>
                    <a:pt x="71623" y="221358"/>
                  </a:cubicBezTo>
                  <a:cubicBezTo>
                    <a:pt x="72078" y="221358"/>
                    <a:pt x="72598" y="221358"/>
                    <a:pt x="73118" y="221358"/>
                  </a:cubicBezTo>
                  <a:cubicBezTo>
                    <a:pt x="110424" y="220578"/>
                    <a:pt x="141231" y="190813"/>
                    <a:pt x="143116" y="153573"/>
                  </a:cubicBezTo>
                  <a:cubicBezTo>
                    <a:pt x="144155" y="133751"/>
                    <a:pt x="137201" y="114904"/>
                    <a:pt x="123553" y="100475"/>
                  </a:cubicBezTo>
                  <a:cubicBezTo>
                    <a:pt x="109839" y="86242"/>
                    <a:pt x="91446" y="78314"/>
                    <a:pt x="71623" y="78314"/>
                  </a:cubicBezTo>
                  <a:lnTo>
                    <a:pt x="71623" y="7831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4" name="Google Shape;844;p53"/>
            <p:cNvSpPr/>
            <p:nvPr/>
          </p:nvSpPr>
          <p:spPr>
            <a:xfrm>
              <a:off x="5244559" y="3156501"/>
              <a:ext cx="233391" cy="67769"/>
            </a:xfrm>
            <a:custGeom>
              <a:rect b="b" l="l" r="r" t="t"/>
              <a:pathLst>
                <a:path extrusionOk="0" h="67769" w="233391">
                  <a:moveTo>
                    <a:pt x="21026" y="64162"/>
                  </a:moveTo>
                  <a:cubicBezTo>
                    <a:pt x="73800" y="11390"/>
                    <a:pt x="159657" y="11390"/>
                    <a:pt x="212366" y="64162"/>
                  </a:cubicBezTo>
                  <a:cubicBezTo>
                    <a:pt x="214771" y="66567"/>
                    <a:pt x="217891" y="67737"/>
                    <a:pt x="221075" y="67737"/>
                  </a:cubicBezTo>
                  <a:cubicBezTo>
                    <a:pt x="224260" y="67737"/>
                    <a:pt x="227380" y="66567"/>
                    <a:pt x="229784" y="64162"/>
                  </a:cubicBezTo>
                  <a:cubicBezTo>
                    <a:pt x="234594" y="59353"/>
                    <a:pt x="234594" y="51554"/>
                    <a:pt x="229784" y="46745"/>
                  </a:cubicBezTo>
                  <a:cubicBezTo>
                    <a:pt x="167456" y="-15582"/>
                    <a:pt x="66001" y="-15582"/>
                    <a:pt x="3607" y="46745"/>
                  </a:cubicBezTo>
                  <a:cubicBezTo>
                    <a:pt x="-1202" y="51554"/>
                    <a:pt x="-1202" y="59353"/>
                    <a:pt x="3607" y="64162"/>
                  </a:cubicBezTo>
                  <a:cubicBezTo>
                    <a:pt x="8417" y="68972"/>
                    <a:pt x="16216" y="68972"/>
                    <a:pt x="21026" y="64162"/>
                  </a:cubicBezTo>
                  <a:lnTo>
                    <a:pt x="21026" y="6416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5" name="Google Shape;845;p53"/>
            <p:cNvSpPr/>
            <p:nvPr/>
          </p:nvSpPr>
          <p:spPr>
            <a:xfrm>
              <a:off x="5279395" y="3205650"/>
              <a:ext cx="163848" cy="53390"/>
            </a:xfrm>
            <a:custGeom>
              <a:rect b="b" l="l" r="r" t="t"/>
              <a:pathLst>
                <a:path extrusionOk="0" h="53390" w="163848">
                  <a:moveTo>
                    <a:pt x="3607" y="32366"/>
                  </a:moveTo>
                  <a:cubicBezTo>
                    <a:pt x="-1202" y="37175"/>
                    <a:pt x="-1202" y="44974"/>
                    <a:pt x="3607" y="49783"/>
                  </a:cubicBezTo>
                  <a:cubicBezTo>
                    <a:pt x="8417" y="54593"/>
                    <a:pt x="16216" y="54593"/>
                    <a:pt x="21025" y="49783"/>
                  </a:cubicBezTo>
                  <a:cubicBezTo>
                    <a:pt x="54627" y="16183"/>
                    <a:pt x="109222" y="16183"/>
                    <a:pt x="142823" y="49783"/>
                  </a:cubicBezTo>
                  <a:cubicBezTo>
                    <a:pt x="145228" y="52188"/>
                    <a:pt x="148348" y="53357"/>
                    <a:pt x="151532" y="53357"/>
                  </a:cubicBezTo>
                  <a:cubicBezTo>
                    <a:pt x="154717" y="53357"/>
                    <a:pt x="157837" y="52188"/>
                    <a:pt x="160241" y="49783"/>
                  </a:cubicBezTo>
                  <a:cubicBezTo>
                    <a:pt x="165051" y="44974"/>
                    <a:pt x="165051" y="37175"/>
                    <a:pt x="160241" y="32366"/>
                  </a:cubicBezTo>
                  <a:cubicBezTo>
                    <a:pt x="117021" y="-10789"/>
                    <a:pt x="46763" y="-10789"/>
                    <a:pt x="3607" y="32366"/>
                  </a:cubicBezTo>
                  <a:lnTo>
                    <a:pt x="3607" y="3236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6" name="Google Shape;846;p53"/>
            <p:cNvSpPr/>
            <p:nvPr/>
          </p:nvSpPr>
          <p:spPr>
            <a:xfrm>
              <a:off x="5314232" y="3254783"/>
              <a:ext cx="94175" cy="39027"/>
            </a:xfrm>
            <a:custGeom>
              <a:rect b="b" l="l" r="r" t="t"/>
              <a:pathLst>
                <a:path extrusionOk="0" h="39027" w="94175">
                  <a:moveTo>
                    <a:pt x="73150" y="35420"/>
                  </a:moveTo>
                  <a:cubicBezTo>
                    <a:pt x="75555" y="37825"/>
                    <a:pt x="78675" y="38994"/>
                    <a:pt x="81859" y="38994"/>
                  </a:cubicBezTo>
                  <a:cubicBezTo>
                    <a:pt x="84979" y="38994"/>
                    <a:pt x="88164" y="37825"/>
                    <a:pt x="90568" y="35420"/>
                  </a:cubicBezTo>
                  <a:cubicBezTo>
                    <a:pt x="95378" y="30611"/>
                    <a:pt x="95378" y="22812"/>
                    <a:pt x="90568" y="18003"/>
                  </a:cubicBezTo>
                  <a:cubicBezTo>
                    <a:pt x="78934" y="6369"/>
                    <a:pt x="63531" y="0"/>
                    <a:pt x="47088" y="0"/>
                  </a:cubicBezTo>
                  <a:cubicBezTo>
                    <a:pt x="30644" y="0"/>
                    <a:pt x="15176" y="6369"/>
                    <a:pt x="3607" y="18003"/>
                  </a:cubicBezTo>
                  <a:cubicBezTo>
                    <a:pt x="-1202" y="22812"/>
                    <a:pt x="-1202" y="30611"/>
                    <a:pt x="3607" y="35420"/>
                  </a:cubicBezTo>
                  <a:cubicBezTo>
                    <a:pt x="8417" y="40230"/>
                    <a:pt x="16216" y="40230"/>
                    <a:pt x="21025" y="35420"/>
                  </a:cubicBezTo>
                  <a:cubicBezTo>
                    <a:pt x="27980" y="28466"/>
                    <a:pt x="37274" y="24632"/>
                    <a:pt x="47088" y="24632"/>
                  </a:cubicBezTo>
                  <a:cubicBezTo>
                    <a:pt x="56902" y="24632"/>
                    <a:pt x="66196" y="28466"/>
                    <a:pt x="73150" y="35420"/>
                  </a:cubicBezTo>
                  <a:lnTo>
                    <a:pt x="73150" y="3542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7" name="Google Shape;847;p53"/>
            <p:cNvSpPr/>
            <p:nvPr/>
          </p:nvSpPr>
          <p:spPr>
            <a:xfrm>
              <a:off x="5348971" y="3304046"/>
              <a:ext cx="24567" cy="24566"/>
            </a:xfrm>
            <a:custGeom>
              <a:rect b="b" l="l" r="r" t="t"/>
              <a:pathLst>
                <a:path extrusionOk="0" h="24566" w="24567">
                  <a:moveTo>
                    <a:pt x="24567" y="12283"/>
                  </a:moveTo>
                  <a:cubicBezTo>
                    <a:pt x="24567" y="19067"/>
                    <a:pt x="19068" y="24567"/>
                    <a:pt x="12284" y="24567"/>
                  </a:cubicBezTo>
                  <a:cubicBezTo>
                    <a:pt x="5500" y="24567"/>
                    <a:pt x="0" y="19067"/>
                    <a:pt x="0" y="12283"/>
                  </a:cubicBezTo>
                  <a:cubicBezTo>
                    <a:pt x="0" y="5499"/>
                    <a:pt x="5500" y="0"/>
                    <a:pt x="12284" y="0"/>
                  </a:cubicBezTo>
                  <a:cubicBezTo>
                    <a:pt x="19068" y="0"/>
                    <a:pt x="24567" y="5499"/>
                    <a:pt x="24567" y="122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848" name="Google Shape;848;p53"/>
          <p:cNvGrpSpPr/>
          <p:nvPr/>
        </p:nvGrpSpPr>
        <p:grpSpPr>
          <a:xfrm>
            <a:off x="3967480" y="3351077"/>
            <a:ext cx="378059" cy="379510"/>
            <a:chOff x="5152105" y="3816564"/>
            <a:chExt cx="418299" cy="419905"/>
          </a:xfrm>
        </p:grpSpPr>
        <p:sp>
          <p:nvSpPr>
            <p:cNvPr id="849" name="Google Shape;849;p53"/>
            <p:cNvSpPr/>
            <p:nvPr/>
          </p:nvSpPr>
          <p:spPr>
            <a:xfrm>
              <a:off x="5249193" y="3816689"/>
              <a:ext cx="112191" cy="118937"/>
            </a:xfrm>
            <a:custGeom>
              <a:rect b="b" l="l" r="r" t="t"/>
              <a:pathLst>
                <a:path extrusionOk="0" h="118937" w="112191">
                  <a:moveTo>
                    <a:pt x="101858" y="49137"/>
                  </a:moveTo>
                  <a:lnTo>
                    <a:pt x="72675" y="49137"/>
                  </a:lnTo>
                  <a:cubicBezTo>
                    <a:pt x="67606" y="49137"/>
                    <a:pt x="63057" y="52712"/>
                    <a:pt x="62276" y="57716"/>
                  </a:cubicBezTo>
                  <a:cubicBezTo>
                    <a:pt x="61237" y="64150"/>
                    <a:pt x="66176" y="69674"/>
                    <a:pt x="72416" y="69674"/>
                  </a:cubicBezTo>
                  <a:lnTo>
                    <a:pt x="90679" y="69674"/>
                  </a:lnTo>
                  <a:cubicBezTo>
                    <a:pt x="87884" y="84493"/>
                    <a:pt x="78720" y="98400"/>
                    <a:pt x="59417" y="98400"/>
                  </a:cubicBezTo>
                  <a:cubicBezTo>
                    <a:pt x="37189" y="98400"/>
                    <a:pt x="19186" y="79683"/>
                    <a:pt x="20551" y="57131"/>
                  </a:cubicBezTo>
                  <a:cubicBezTo>
                    <a:pt x="21656" y="37829"/>
                    <a:pt x="37124" y="22101"/>
                    <a:pt x="56362" y="20606"/>
                  </a:cubicBezTo>
                  <a:cubicBezTo>
                    <a:pt x="65266" y="19956"/>
                    <a:pt x="73911" y="22231"/>
                    <a:pt x="81190" y="27105"/>
                  </a:cubicBezTo>
                  <a:cubicBezTo>
                    <a:pt x="85869" y="30290"/>
                    <a:pt x="92239" y="29055"/>
                    <a:pt x="95423" y="24376"/>
                  </a:cubicBezTo>
                  <a:cubicBezTo>
                    <a:pt x="98608" y="19697"/>
                    <a:pt x="97373" y="13328"/>
                    <a:pt x="92694" y="10143"/>
                  </a:cubicBezTo>
                  <a:cubicBezTo>
                    <a:pt x="81515" y="2604"/>
                    <a:pt x="68256" y="-906"/>
                    <a:pt x="54672" y="199"/>
                  </a:cubicBezTo>
                  <a:cubicBezTo>
                    <a:pt x="23476" y="2669"/>
                    <a:pt x="-637" y="29380"/>
                    <a:pt x="13" y="60706"/>
                  </a:cubicBezTo>
                  <a:cubicBezTo>
                    <a:pt x="663" y="92941"/>
                    <a:pt x="27115" y="118938"/>
                    <a:pt x="59482" y="118938"/>
                  </a:cubicBezTo>
                  <a:cubicBezTo>
                    <a:pt x="90549" y="118938"/>
                    <a:pt x="112192" y="94501"/>
                    <a:pt x="112192" y="59471"/>
                  </a:cubicBezTo>
                  <a:cubicBezTo>
                    <a:pt x="112127" y="53751"/>
                    <a:pt x="107512" y="49137"/>
                    <a:pt x="101858" y="49137"/>
                  </a:cubicBezTo>
                  <a:lnTo>
                    <a:pt x="101858" y="4913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0" name="Google Shape;850;p53"/>
            <p:cNvSpPr/>
            <p:nvPr/>
          </p:nvSpPr>
          <p:spPr>
            <a:xfrm>
              <a:off x="5152105" y="3816564"/>
              <a:ext cx="79804" cy="118867"/>
            </a:xfrm>
            <a:custGeom>
              <a:rect b="b" l="l" r="r" t="t"/>
              <a:pathLst>
                <a:path extrusionOk="0" h="118867" w="79804">
                  <a:moveTo>
                    <a:pt x="39971" y="39189"/>
                  </a:moveTo>
                  <a:cubicBezTo>
                    <a:pt x="37241" y="39189"/>
                    <a:pt x="34772" y="39319"/>
                    <a:pt x="32562" y="39514"/>
                  </a:cubicBezTo>
                  <a:lnTo>
                    <a:pt x="35681" y="20537"/>
                  </a:lnTo>
                  <a:lnTo>
                    <a:pt x="63109" y="20537"/>
                  </a:lnTo>
                  <a:cubicBezTo>
                    <a:pt x="68178" y="20537"/>
                    <a:pt x="72728" y="16962"/>
                    <a:pt x="73508" y="11958"/>
                  </a:cubicBezTo>
                  <a:cubicBezTo>
                    <a:pt x="74547" y="5524"/>
                    <a:pt x="69608" y="0"/>
                    <a:pt x="63369" y="0"/>
                  </a:cubicBezTo>
                  <a:lnTo>
                    <a:pt x="26972" y="0"/>
                  </a:lnTo>
                  <a:cubicBezTo>
                    <a:pt x="21968" y="0"/>
                    <a:pt x="17678" y="3639"/>
                    <a:pt x="16833" y="8579"/>
                  </a:cubicBezTo>
                  <a:lnTo>
                    <a:pt x="9619" y="52123"/>
                  </a:lnTo>
                  <a:cubicBezTo>
                    <a:pt x="8969" y="55957"/>
                    <a:pt x="10529" y="59792"/>
                    <a:pt x="13714" y="62131"/>
                  </a:cubicBezTo>
                  <a:cubicBezTo>
                    <a:pt x="16833" y="64406"/>
                    <a:pt x="20993" y="64731"/>
                    <a:pt x="24438" y="62976"/>
                  </a:cubicBezTo>
                  <a:cubicBezTo>
                    <a:pt x="24502" y="62911"/>
                    <a:pt x="24763" y="62781"/>
                    <a:pt x="25217" y="62586"/>
                  </a:cubicBezTo>
                  <a:cubicBezTo>
                    <a:pt x="29117" y="60831"/>
                    <a:pt x="32237" y="59661"/>
                    <a:pt x="39906" y="59661"/>
                  </a:cubicBezTo>
                  <a:cubicBezTo>
                    <a:pt x="45300" y="59661"/>
                    <a:pt x="50240" y="61806"/>
                    <a:pt x="53945" y="65705"/>
                  </a:cubicBezTo>
                  <a:cubicBezTo>
                    <a:pt x="57649" y="69605"/>
                    <a:pt x="59534" y="74739"/>
                    <a:pt x="59274" y="80069"/>
                  </a:cubicBezTo>
                  <a:cubicBezTo>
                    <a:pt x="58754" y="90142"/>
                    <a:pt x="50435" y="98201"/>
                    <a:pt x="40296" y="98396"/>
                  </a:cubicBezTo>
                  <a:cubicBezTo>
                    <a:pt x="30482" y="98591"/>
                    <a:pt x="22033" y="91442"/>
                    <a:pt x="20668" y="81758"/>
                  </a:cubicBezTo>
                  <a:cubicBezTo>
                    <a:pt x="20538" y="80848"/>
                    <a:pt x="20473" y="79939"/>
                    <a:pt x="20473" y="79029"/>
                  </a:cubicBezTo>
                  <a:cubicBezTo>
                    <a:pt x="20473" y="74999"/>
                    <a:pt x="18263" y="71230"/>
                    <a:pt x="14624" y="69670"/>
                  </a:cubicBezTo>
                  <a:cubicBezTo>
                    <a:pt x="7149" y="66550"/>
                    <a:pt x="0" y="71945"/>
                    <a:pt x="0" y="79029"/>
                  </a:cubicBezTo>
                  <a:cubicBezTo>
                    <a:pt x="0" y="80914"/>
                    <a:pt x="130" y="82733"/>
                    <a:pt x="390" y="84553"/>
                  </a:cubicBezTo>
                  <a:cubicBezTo>
                    <a:pt x="3120" y="104245"/>
                    <a:pt x="20018" y="118868"/>
                    <a:pt x="39906" y="118868"/>
                  </a:cubicBezTo>
                  <a:cubicBezTo>
                    <a:pt x="40166" y="118868"/>
                    <a:pt x="40426" y="118868"/>
                    <a:pt x="40751" y="118868"/>
                  </a:cubicBezTo>
                  <a:cubicBezTo>
                    <a:pt x="61549" y="118478"/>
                    <a:pt x="78707" y="101841"/>
                    <a:pt x="79747" y="81108"/>
                  </a:cubicBezTo>
                  <a:cubicBezTo>
                    <a:pt x="80332" y="70060"/>
                    <a:pt x="76432" y="59531"/>
                    <a:pt x="68828" y="51538"/>
                  </a:cubicBezTo>
                  <a:cubicBezTo>
                    <a:pt x="61354" y="43739"/>
                    <a:pt x="50825" y="39189"/>
                    <a:pt x="39971" y="39189"/>
                  </a:cubicBezTo>
                  <a:lnTo>
                    <a:pt x="39971" y="3918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1" name="Google Shape;851;p53"/>
            <p:cNvSpPr/>
            <p:nvPr/>
          </p:nvSpPr>
          <p:spPr>
            <a:xfrm>
              <a:off x="5384262" y="3949470"/>
              <a:ext cx="69673" cy="286998"/>
            </a:xfrm>
            <a:custGeom>
              <a:rect b="b" l="l" r="r" t="t"/>
              <a:pathLst>
                <a:path extrusionOk="0" h="286998" w="69673">
                  <a:moveTo>
                    <a:pt x="57389" y="0"/>
                  </a:moveTo>
                  <a:lnTo>
                    <a:pt x="12284" y="0"/>
                  </a:lnTo>
                  <a:cubicBezTo>
                    <a:pt x="5460" y="0"/>
                    <a:pt x="0" y="5524"/>
                    <a:pt x="0" y="12283"/>
                  </a:cubicBezTo>
                  <a:lnTo>
                    <a:pt x="0" y="274716"/>
                  </a:lnTo>
                  <a:cubicBezTo>
                    <a:pt x="0" y="281540"/>
                    <a:pt x="5524" y="286999"/>
                    <a:pt x="12284" y="286999"/>
                  </a:cubicBezTo>
                  <a:lnTo>
                    <a:pt x="57389" y="286999"/>
                  </a:lnTo>
                  <a:cubicBezTo>
                    <a:pt x="64214" y="286999"/>
                    <a:pt x="69673" y="281475"/>
                    <a:pt x="69673" y="274716"/>
                  </a:cubicBezTo>
                  <a:lnTo>
                    <a:pt x="69673" y="12283"/>
                  </a:lnTo>
                  <a:cubicBezTo>
                    <a:pt x="69673" y="5524"/>
                    <a:pt x="64214" y="0"/>
                    <a:pt x="57389"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2" name="Google Shape;852;p53"/>
            <p:cNvSpPr/>
            <p:nvPr/>
          </p:nvSpPr>
          <p:spPr>
            <a:xfrm>
              <a:off x="5500731" y="3851074"/>
              <a:ext cx="69673" cy="385395"/>
            </a:xfrm>
            <a:custGeom>
              <a:rect b="b" l="l" r="r" t="t"/>
              <a:pathLst>
                <a:path extrusionOk="0" h="385395" w="69673">
                  <a:moveTo>
                    <a:pt x="57389" y="0"/>
                  </a:moveTo>
                  <a:lnTo>
                    <a:pt x="12284" y="0"/>
                  </a:lnTo>
                  <a:cubicBezTo>
                    <a:pt x="5459" y="0"/>
                    <a:pt x="0" y="5524"/>
                    <a:pt x="0" y="12284"/>
                  </a:cubicBezTo>
                  <a:lnTo>
                    <a:pt x="0" y="373112"/>
                  </a:lnTo>
                  <a:cubicBezTo>
                    <a:pt x="0" y="379936"/>
                    <a:pt x="5524" y="385395"/>
                    <a:pt x="12284" y="385395"/>
                  </a:cubicBezTo>
                  <a:lnTo>
                    <a:pt x="57389" y="385395"/>
                  </a:lnTo>
                  <a:cubicBezTo>
                    <a:pt x="64213" y="385395"/>
                    <a:pt x="69673" y="379871"/>
                    <a:pt x="69673" y="373112"/>
                  </a:cubicBezTo>
                  <a:lnTo>
                    <a:pt x="69673" y="12284"/>
                  </a:lnTo>
                  <a:cubicBezTo>
                    <a:pt x="69673" y="5524"/>
                    <a:pt x="64149" y="0"/>
                    <a:pt x="57389"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3" name="Google Shape;853;p53"/>
            <p:cNvSpPr/>
            <p:nvPr/>
          </p:nvSpPr>
          <p:spPr>
            <a:xfrm>
              <a:off x="5268639" y="4047866"/>
              <a:ext cx="69673" cy="188603"/>
            </a:xfrm>
            <a:custGeom>
              <a:rect b="b" l="l" r="r" t="t"/>
              <a:pathLst>
                <a:path extrusionOk="0" h="188603" w="69673">
                  <a:moveTo>
                    <a:pt x="57389" y="0"/>
                  </a:moveTo>
                  <a:lnTo>
                    <a:pt x="12284" y="0"/>
                  </a:lnTo>
                  <a:cubicBezTo>
                    <a:pt x="5459" y="0"/>
                    <a:pt x="0" y="5524"/>
                    <a:pt x="0" y="12284"/>
                  </a:cubicBezTo>
                  <a:lnTo>
                    <a:pt x="0" y="176320"/>
                  </a:lnTo>
                  <a:cubicBezTo>
                    <a:pt x="0" y="183145"/>
                    <a:pt x="5524" y="188603"/>
                    <a:pt x="12284" y="188603"/>
                  </a:cubicBezTo>
                  <a:lnTo>
                    <a:pt x="57389" y="188603"/>
                  </a:lnTo>
                  <a:cubicBezTo>
                    <a:pt x="64214" y="188603"/>
                    <a:pt x="69673" y="183079"/>
                    <a:pt x="69673" y="176320"/>
                  </a:cubicBezTo>
                  <a:lnTo>
                    <a:pt x="69673" y="12284"/>
                  </a:lnTo>
                  <a:cubicBezTo>
                    <a:pt x="69673" y="5524"/>
                    <a:pt x="64149" y="0"/>
                    <a:pt x="57389"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4" name="Google Shape;854;p53"/>
            <p:cNvSpPr/>
            <p:nvPr/>
          </p:nvSpPr>
          <p:spPr>
            <a:xfrm>
              <a:off x="5152171" y="4146327"/>
              <a:ext cx="69672" cy="90142"/>
            </a:xfrm>
            <a:custGeom>
              <a:rect b="b" l="l" r="r" t="t"/>
              <a:pathLst>
                <a:path extrusionOk="0" h="90142" w="69672">
                  <a:moveTo>
                    <a:pt x="57389" y="0"/>
                  </a:moveTo>
                  <a:lnTo>
                    <a:pt x="12284" y="0"/>
                  </a:lnTo>
                  <a:cubicBezTo>
                    <a:pt x="5459" y="0"/>
                    <a:pt x="0" y="5524"/>
                    <a:pt x="0" y="12284"/>
                  </a:cubicBezTo>
                  <a:lnTo>
                    <a:pt x="0" y="77859"/>
                  </a:lnTo>
                  <a:cubicBezTo>
                    <a:pt x="0" y="84683"/>
                    <a:pt x="5524" y="90142"/>
                    <a:pt x="12284" y="90142"/>
                  </a:cubicBezTo>
                  <a:lnTo>
                    <a:pt x="57389" y="90142"/>
                  </a:lnTo>
                  <a:cubicBezTo>
                    <a:pt x="64213" y="90142"/>
                    <a:pt x="69673" y="84618"/>
                    <a:pt x="69673" y="77859"/>
                  </a:cubicBezTo>
                  <a:lnTo>
                    <a:pt x="69673" y="12284"/>
                  </a:lnTo>
                  <a:cubicBezTo>
                    <a:pt x="69673" y="5459"/>
                    <a:pt x="64213" y="0"/>
                    <a:pt x="57389"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855" name="Google Shape;855;p53"/>
          <p:cNvGrpSpPr/>
          <p:nvPr/>
        </p:nvGrpSpPr>
        <p:grpSpPr>
          <a:xfrm>
            <a:off x="3983853" y="1550795"/>
            <a:ext cx="345249" cy="379579"/>
            <a:chOff x="5170221" y="1824661"/>
            <a:chExt cx="381997" cy="419981"/>
          </a:xfrm>
        </p:grpSpPr>
        <p:sp>
          <p:nvSpPr>
            <p:cNvPr id="856" name="Google Shape;856;p53"/>
            <p:cNvSpPr/>
            <p:nvPr/>
          </p:nvSpPr>
          <p:spPr>
            <a:xfrm>
              <a:off x="5170221" y="1824661"/>
              <a:ext cx="381997" cy="419981"/>
            </a:xfrm>
            <a:custGeom>
              <a:rect b="b" l="l" r="r" t="t"/>
              <a:pathLst>
                <a:path extrusionOk="0" h="419981" w="381997">
                  <a:moveTo>
                    <a:pt x="336359" y="113929"/>
                  </a:moveTo>
                  <a:lnTo>
                    <a:pt x="354037" y="96251"/>
                  </a:lnTo>
                  <a:lnTo>
                    <a:pt x="360861" y="103075"/>
                  </a:lnTo>
                  <a:cubicBezTo>
                    <a:pt x="362226" y="104440"/>
                    <a:pt x="364176" y="105155"/>
                    <a:pt x="366126" y="105025"/>
                  </a:cubicBezTo>
                  <a:cubicBezTo>
                    <a:pt x="379774" y="103985"/>
                    <a:pt x="383089" y="90532"/>
                    <a:pt x="376005" y="83448"/>
                  </a:cubicBezTo>
                  <a:lnTo>
                    <a:pt x="347148" y="54592"/>
                  </a:lnTo>
                  <a:cubicBezTo>
                    <a:pt x="345783" y="53228"/>
                    <a:pt x="343833" y="52513"/>
                    <a:pt x="341883" y="52643"/>
                  </a:cubicBezTo>
                  <a:cubicBezTo>
                    <a:pt x="328235" y="53682"/>
                    <a:pt x="324920" y="67136"/>
                    <a:pt x="332004" y="74220"/>
                  </a:cubicBezTo>
                  <a:lnTo>
                    <a:pt x="336619" y="78834"/>
                  </a:lnTo>
                  <a:lnTo>
                    <a:pt x="318941" y="96511"/>
                  </a:lnTo>
                  <a:cubicBezTo>
                    <a:pt x="288394" y="69670"/>
                    <a:pt x="250307" y="53942"/>
                    <a:pt x="209751" y="51278"/>
                  </a:cubicBezTo>
                  <a:lnTo>
                    <a:pt x="209751" y="24632"/>
                  </a:lnTo>
                  <a:lnTo>
                    <a:pt x="233409" y="24632"/>
                  </a:lnTo>
                  <a:cubicBezTo>
                    <a:pt x="235359" y="24632"/>
                    <a:pt x="237244" y="23787"/>
                    <a:pt x="238478" y="22292"/>
                  </a:cubicBezTo>
                  <a:cubicBezTo>
                    <a:pt x="247448" y="11894"/>
                    <a:pt x="240233" y="0"/>
                    <a:pt x="230224" y="0"/>
                  </a:cubicBezTo>
                  <a:lnTo>
                    <a:pt x="161461" y="0"/>
                  </a:lnTo>
                  <a:cubicBezTo>
                    <a:pt x="159511" y="0"/>
                    <a:pt x="157627" y="845"/>
                    <a:pt x="156392" y="2340"/>
                  </a:cubicBezTo>
                  <a:cubicBezTo>
                    <a:pt x="147422" y="12738"/>
                    <a:pt x="154637" y="24632"/>
                    <a:pt x="164646" y="24632"/>
                  </a:cubicBezTo>
                  <a:lnTo>
                    <a:pt x="185119" y="24632"/>
                  </a:lnTo>
                  <a:lnTo>
                    <a:pt x="185119" y="51278"/>
                  </a:lnTo>
                  <a:cubicBezTo>
                    <a:pt x="149827" y="53617"/>
                    <a:pt x="116226" y="65966"/>
                    <a:pt x="87499" y="87413"/>
                  </a:cubicBezTo>
                  <a:cubicBezTo>
                    <a:pt x="85939" y="88583"/>
                    <a:pt x="85029" y="90337"/>
                    <a:pt x="84834" y="92222"/>
                  </a:cubicBezTo>
                  <a:cubicBezTo>
                    <a:pt x="83664" y="105805"/>
                    <a:pt x="96468" y="111199"/>
                    <a:pt x="104527" y="105415"/>
                  </a:cubicBezTo>
                  <a:cubicBezTo>
                    <a:pt x="160096" y="65511"/>
                    <a:pt x="235944" y="63951"/>
                    <a:pt x="302432" y="110289"/>
                  </a:cubicBezTo>
                  <a:cubicBezTo>
                    <a:pt x="311271" y="116399"/>
                    <a:pt x="318876" y="124132"/>
                    <a:pt x="324725" y="133166"/>
                  </a:cubicBezTo>
                  <a:cubicBezTo>
                    <a:pt x="408371" y="260418"/>
                    <a:pt x="318291" y="395339"/>
                    <a:pt x="197338" y="395339"/>
                  </a:cubicBezTo>
                  <a:cubicBezTo>
                    <a:pt x="109141" y="395339"/>
                    <a:pt x="37389" y="323589"/>
                    <a:pt x="37389" y="235397"/>
                  </a:cubicBezTo>
                  <a:cubicBezTo>
                    <a:pt x="37389" y="211545"/>
                    <a:pt x="42653" y="188409"/>
                    <a:pt x="52792" y="167156"/>
                  </a:cubicBezTo>
                  <a:lnTo>
                    <a:pt x="57992" y="186524"/>
                  </a:lnTo>
                  <a:cubicBezTo>
                    <a:pt x="58511" y="188409"/>
                    <a:pt x="59811" y="189968"/>
                    <a:pt x="61566" y="190813"/>
                  </a:cubicBezTo>
                  <a:cubicBezTo>
                    <a:pt x="73915" y="196727"/>
                    <a:pt x="83534" y="186719"/>
                    <a:pt x="80934" y="177100"/>
                  </a:cubicBezTo>
                  <a:lnTo>
                    <a:pt x="68976" y="132516"/>
                  </a:lnTo>
                  <a:cubicBezTo>
                    <a:pt x="68520" y="130697"/>
                    <a:pt x="67676" y="129007"/>
                    <a:pt x="66506" y="127577"/>
                  </a:cubicBezTo>
                  <a:cubicBezTo>
                    <a:pt x="63321" y="123807"/>
                    <a:pt x="58381" y="122378"/>
                    <a:pt x="53897" y="123613"/>
                  </a:cubicBezTo>
                  <a:lnTo>
                    <a:pt x="9116" y="135636"/>
                  </a:lnTo>
                  <a:cubicBezTo>
                    <a:pt x="-502" y="138236"/>
                    <a:pt x="-4402" y="151559"/>
                    <a:pt x="6907" y="159292"/>
                  </a:cubicBezTo>
                  <a:cubicBezTo>
                    <a:pt x="8532" y="160397"/>
                    <a:pt x="10546" y="160722"/>
                    <a:pt x="12431" y="160267"/>
                  </a:cubicBezTo>
                  <a:lnTo>
                    <a:pt x="31344" y="155198"/>
                  </a:lnTo>
                  <a:cubicBezTo>
                    <a:pt x="19190" y="180155"/>
                    <a:pt x="12886" y="207386"/>
                    <a:pt x="12886" y="235462"/>
                  </a:cubicBezTo>
                  <a:cubicBezTo>
                    <a:pt x="12886" y="306367"/>
                    <a:pt x="52597" y="371162"/>
                    <a:pt x="121555" y="404438"/>
                  </a:cubicBezTo>
                  <a:cubicBezTo>
                    <a:pt x="124805" y="405997"/>
                    <a:pt x="128120" y="407362"/>
                    <a:pt x="131564" y="408597"/>
                  </a:cubicBezTo>
                  <a:cubicBezTo>
                    <a:pt x="225870" y="441483"/>
                    <a:pt x="322970" y="401318"/>
                    <a:pt x="366386" y="311436"/>
                  </a:cubicBezTo>
                  <a:cubicBezTo>
                    <a:pt x="367946" y="308186"/>
                    <a:pt x="369375" y="304807"/>
                    <a:pt x="370545" y="301362"/>
                  </a:cubicBezTo>
                  <a:cubicBezTo>
                    <a:pt x="394398" y="233187"/>
                    <a:pt x="380034" y="163647"/>
                    <a:pt x="336359" y="113929"/>
                  </a:cubicBezTo>
                  <a:lnTo>
                    <a:pt x="336359" y="11392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7" name="Google Shape;857;p53"/>
            <p:cNvSpPr/>
            <p:nvPr/>
          </p:nvSpPr>
          <p:spPr>
            <a:xfrm>
              <a:off x="5364950" y="2057512"/>
              <a:ext cx="112187" cy="118944"/>
            </a:xfrm>
            <a:custGeom>
              <a:rect b="b" l="l" r="r" t="t"/>
              <a:pathLst>
                <a:path extrusionOk="0" h="118944" w="112187">
                  <a:moveTo>
                    <a:pt x="59413" y="20548"/>
                  </a:moveTo>
                  <a:cubicBezTo>
                    <a:pt x="67147" y="20548"/>
                    <a:pt x="74621" y="22823"/>
                    <a:pt x="80991" y="27048"/>
                  </a:cubicBezTo>
                  <a:cubicBezTo>
                    <a:pt x="85345" y="29972"/>
                    <a:pt x="91325" y="29322"/>
                    <a:pt x="94769" y="25293"/>
                  </a:cubicBezTo>
                  <a:cubicBezTo>
                    <a:pt x="98734" y="20548"/>
                    <a:pt x="97694" y="13529"/>
                    <a:pt x="92690" y="10150"/>
                  </a:cubicBezTo>
                  <a:cubicBezTo>
                    <a:pt x="81966" y="2936"/>
                    <a:pt x="69357" y="-574"/>
                    <a:pt x="56358" y="76"/>
                  </a:cubicBezTo>
                  <a:cubicBezTo>
                    <a:pt x="23797" y="1766"/>
                    <a:pt x="-1551" y="29842"/>
                    <a:pt x="74" y="62468"/>
                  </a:cubicBezTo>
                  <a:cubicBezTo>
                    <a:pt x="1634" y="93858"/>
                    <a:pt x="27696" y="118944"/>
                    <a:pt x="59478" y="118944"/>
                  </a:cubicBezTo>
                  <a:cubicBezTo>
                    <a:pt x="90545" y="118944"/>
                    <a:pt x="112252" y="94443"/>
                    <a:pt x="112188" y="59413"/>
                  </a:cubicBezTo>
                  <a:cubicBezTo>
                    <a:pt x="112188" y="53759"/>
                    <a:pt x="107573" y="49274"/>
                    <a:pt x="101919" y="49274"/>
                  </a:cubicBezTo>
                  <a:lnTo>
                    <a:pt x="72737" y="49274"/>
                  </a:lnTo>
                  <a:cubicBezTo>
                    <a:pt x="67667" y="49274"/>
                    <a:pt x="63118" y="52849"/>
                    <a:pt x="62338" y="57853"/>
                  </a:cubicBezTo>
                  <a:cubicBezTo>
                    <a:pt x="61298" y="64287"/>
                    <a:pt x="66237" y="69811"/>
                    <a:pt x="72477" y="69811"/>
                  </a:cubicBezTo>
                  <a:lnTo>
                    <a:pt x="90740" y="69811"/>
                  </a:lnTo>
                  <a:cubicBezTo>
                    <a:pt x="87945" y="84629"/>
                    <a:pt x="78781" y="98537"/>
                    <a:pt x="59478" y="98537"/>
                  </a:cubicBezTo>
                  <a:cubicBezTo>
                    <a:pt x="38030" y="98537"/>
                    <a:pt x="20547" y="81055"/>
                    <a:pt x="20547" y="59608"/>
                  </a:cubicBezTo>
                  <a:cubicBezTo>
                    <a:pt x="20547" y="38161"/>
                    <a:pt x="37900" y="20548"/>
                    <a:pt x="59413" y="20548"/>
                  </a:cubicBezTo>
                  <a:lnTo>
                    <a:pt x="59413" y="2054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8" name="Google Shape;858;p53"/>
            <p:cNvSpPr/>
            <p:nvPr/>
          </p:nvSpPr>
          <p:spPr>
            <a:xfrm>
              <a:off x="5267924" y="2057524"/>
              <a:ext cx="79804" cy="118933"/>
            </a:xfrm>
            <a:custGeom>
              <a:rect b="b" l="l" r="r" t="t"/>
              <a:pathLst>
                <a:path extrusionOk="0" h="118933" w="79804">
                  <a:moveTo>
                    <a:pt x="40361" y="98461"/>
                  </a:moveTo>
                  <a:cubicBezTo>
                    <a:pt x="30547" y="98656"/>
                    <a:pt x="22098" y="91507"/>
                    <a:pt x="20733" y="81823"/>
                  </a:cubicBezTo>
                  <a:cubicBezTo>
                    <a:pt x="20603" y="80914"/>
                    <a:pt x="20538" y="80004"/>
                    <a:pt x="20538" y="79094"/>
                  </a:cubicBezTo>
                  <a:cubicBezTo>
                    <a:pt x="20538" y="75064"/>
                    <a:pt x="18328" y="71295"/>
                    <a:pt x="14624" y="69735"/>
                  </a:cubicBezTo>
                  <a:cubicBezTo>
                    <a:pt x="7149" y="66616"/>
                    <a:pt x="0" y="72010"/>
                    <a:pt x="0" y="79094"/>
                  </a:cubicBezTo>
                  <a:cubicBezTo>
                    <a:pt x="0" y="80979"/>
                    <a:pt x="130" y="82798"/>
                    <a:pt x="390" y="84618"/>
                  </a:cubicBezTo>
                  <a:cubicBezTo>
                    <a:pt x="3120" y="104310"/>
                    <a:pt x="20018" y="118933"/>
                    <a:pt x="39906" y="118933"/>
                  </a:cubicBezTo>
                  <a:cubicBezTo>
                    <a:pt x="40166" y="118933"/>
                    <a:pt x="40426" y="118933"/>
                    <a:pt x="40751" y="118933"/>
                  </a:cubicBezTo>
                  <a:cubicBezTo>
                    <a:pt x="61549" y="118543"/>
                    <a:pt x="78707" y="101905"/>
                    <a:pt x="79747" y="81173"/>
                  </a:cubicBezTo>
                  <a:cubicBezTo>
                    <a:pt x="80332" y="70125"/>
                    <a:pt x="76432" y="59596"/>
                    <a:pt x="68828" y="51603"/>
                  </a:cubicBezTo>
                  <a:cubicBezTo>
                    <a:pt x="61354" y="43674"/>
                    <a:pt x="50760" y="39189"/>
                    <a:pt x="39906" y="39189"/>
                  </a:cubicBezTo>
                  <a:cubicBezTo>
                    <a:pt x="37176" y="39189"/>
                    <a:pt x="34707" y="39319"/>
                    <a:pt x="32497" y="39514"/>
                  </a:cubicBezTo>
                  <a:lnTo>
                    <a:pt x="35617" y="20537"/>
                  </a:lnTo>
                  <a:lnTo>
                    <a:pt x="63044" y="20537"/>
                  </a:lnTo>
                  <a:cubicBezTo>
                    <a:pt x="68113" y="20537"/>
                    <a:pt x="72663" y="16963"/>
                    <a:pt x="73443" y="11958"/>
                  </a:cubicBezTo>
                  <a:cubicBezTo>
                    <a:pt x="74483" y="5524"/>
                    <a:pt x="69543" y="0"/>
                    <a:pt x="63304" y="0"/>
                  </a:cubicBezTo>
                  <a:lnTo>
                    <a:pt x="26908" y="0"/>
                  </a:lnTo>
                  <a:cubicBezTo>
                    <a:pt x="21903" y="0"/>
                    <a:pt x="17613" y="3640"/>
                    <a:pt x="16769" y="8579"/>
                  </a:cubicBezTo>
                  <a:lnTo>
                    <a:pt x="9554" y="52122"/>
                  </a:lnTo>
                  <a:cubicBezTo>
                    <a:pt x="8904" y="55957"/>
                    <a:pt x="10464" y="59792"/>
                    <a:pt x="13649" y="62131"/>
                  </a:cubicBezTo>
                  <a:cubicBezTo>
                    <a:pt x="16769" y="64406"/>
                    <a:pt x="20928" y="64731"/>
                    <a:pt x="24373" y="62976"/>
                  </a:cubicBezTo>
                  <a:cubicBezTo>
                    <a:pt x="24438" y="62911"/>
                    <a:pt x="24698" y="62781"/>
                    <a:pt x="25153" y="62586"/>
                  </a:cubicBezTo>
                  <a:cubicBezTo>
                    <a:pt x="29052" y="60831"/>
                    <a:pt x="32172" y="59661"/>
                    <a:pt x="39841" y="59661"/>
                  </a:cubicBezTo>
                  <a:cubicBezTo>
                    <a:pt x="45236" y="59661"/>
                    <a:pt x="50175" y="61806"/>
                    <a:pt x="53880" y="65706"/>
                  </a:cubicBezTo>
                  <a:cubicBezTo>
                    <a:pt x="57584" y="69605"/>
                    <a:pt x="59469" y="74739"/>
                    <a:pt x="59209" y="80068"/>
                  </a:cubicBezTo>
                  <a:cubicBezTo>
                    <a:pt x="58754" y="90207"/>
                    <a:pt x="50435" y="98266"/>
                    <a:pt x="40361" y="98461"/>
                  </a:cubicBezTo>
                  <a:lnTo>
                    <a:pt x="40361" y="9846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9" name="Google Shape;859;p53"/>
            <p:cNvSpPr/>
            <p:nvPr/>
          </p:nvSpPr>
          <p:spPr>
            <a:xfrm>
              <a:off x="5285570" y="1924682"/>
              <a:ext cx="163848" cy="53389"/>
            </a:xfrm>
            <a:custGeom>
              <a:rect b="b" l="l" r="r" t="t"/>
              <a:pathLst>
                <a:path extrusionOk="0" h="53389" w="163848">
                  <a:moveTo>
                    <a:pt x="81924" y="0"/>
                  </a:moveTo>
                  <a:cubicBezTo>
                    <a:pt x="52352" y="0"/>
                    <a:pt x="24535" y="11503"/>
                    <a:pt x="3607" y="32365"/>
                  </a:cubicBezTo>
                  <a:cubicBezTo>
                    <a:pt x="-1202" y="37175"/>
                    <a:pt x="-1202" y="44973"/>
                    <a:pt x="3607" y="49783"/>
                  </a:cubicBezTo>
                  <a:cubicBezTo>
                    <a:pt x="8417" y="54592"/>
                    <a:pt x="16216" y="54592"/>
                    <a:pt x="21025" y="49783"/>
                  </a:cubicBezTo>
                  <a:cubicBezTo>
                    <a:pt x="37274" y="33535"/>
                    <a:pt x="58852" y="24631"/>
                    <a:pt x="81924" y="24631"/>
                  </a:cubicBezTo>
                  <a:cubicBezTo>
                    <a:pt x="104932" y="24631"/>
                    <a:pt x="126575" y="33600"/>
                    <a:pt x="142823" y="49783"/>
                  </a:cubicBezTo>
                  <a:cubicBezTo>
                    <a:pt x="145228" y="52187"/>
                    <a:pt x="148348" y="53357"/>
                    <a:pt x="151532" y="53357"/>
                  </a:cubicBezTo>
                  <a:cubicBezTo>
                    <a:pt x="154652" y="53357"/>
                    <a:pt x="157837" y="52187"/>
                    <a:pt x="160241" y="49783"/>
                  </a:cubicBezTo>
                  <a:cubicBezTo>
                    <a:pt x="165051" y="44973"/>
                    <a:pt x="165051" y="37175"/>
                    <a:pt x="160241" y="32365"/>
                  </a:cubicBezTo>
                  <a:cubicBezTo>
                    <a:pt x="139313" y="11503"/>
                    <a:pt x="111496" y="0"/>
                    <a:pt x="81924" y="0"/>
                  </a:cubicBezTo>
                  <a:lnTo>
                    <a:pt x="81924"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0" name="Google Shape;860;p53"/>
            <p:cNvSpPr/>
            <p:nvPr/>
          </p:nvSpPr>
          <p:spPr>
            <a:xfrm>
              <a:off x="5320406" y="1973815"/>
              <a:ext cx="94175" cy="39027"/>
            </a:xfrm>
            <a:custGeom>
              <a:rect b="b" l="l" r="r" t="t"/>
              <a:pathLst>
                <a:path extrusionOk="0" h="39027" w="94175">
                  <a:moveTo>
                    <a:pt x="73150" y="35420"/>
                  </a:moveTo>
                  <a:cubicBezTo>
                    <a:pt x="75555" y="37825"/>
                    <a:pt x="78675" y="38994"/>
                    <a:pt x="81859" y="38994"/>
                  </a:cubicBezTo>
                  <a:cubicBezTo>
                    <a:pt x="84979" y="38994"/>
                    <a:pt x="88164" y="37825"/>
                    <a:pt x="90568" y="35420"/>
                  </a:cubicBezTo>
                  <a:cubicBezTo>
                    <a:pt x="95378" y="30611"/>
                    <a:pt x="95378" y="22812"/>
                    <a:pt x="90568" y="18003"/>
                  </a:cubicBezTo>
                  <a:cubicBezTo>
                    <a:pt x="78934" y="6369"/>
                    <a:pt x="63531" y="0"/>
                    <a:pt x="47088" y="0"/>
                  </a:cubicBezTo>
                  <a:cubicBezTo>
                    <a:pt x="30644" y="0"/>
                    <a:pt x="15176" y="6369"/>
                    <a:pt x="3607" y="18003"/>
                  </a:cubicBezTo>
                  <a:cubicBezTo>
                    <a:pt x="-1202" y="22812"/>
                    <a:pt x="-1202" y="30611"/>
                    <a:pt x="3607" y="35420"/>
                  </a:cubicBezTo>
                  <a:cubicBezTo>
                    <a:pt x="8417" y="40230"/>
                    <a:pt x="16216" y="40230"/>
                    <a:pt x="21025" y="35420"/>
                  </a:cubicBezTo>
                  <a:cubicBezTo>
                    <a:pt x="27980" y="28466"/>
                    <a:pt x="37274" y="24632"/>
                    <a:pt x="47088" y="24632"/>
                  </a:cubicBezTo>
                  <a:cubicBezTo>
                    <a:pt x="56967" y="24632"/>
                    <a:pt x="66196" y="28466"/>
                    <a:pt x="73150" y="3542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1" name="Google Shape;861;p53"/>
            <p:cNvSpPr/>
            <p:nvPr/>
          </p:nvSpPr>
          <p:spPr>
            <a:xfrm>
              <a:off x="5355210" y="2023078"/>
              <a:ext cx="24567" cy="24566"/>
            </a:xfrm>
            <a:custGeom>
              <a:rect b="b" l="l" r="r" t="t"/>
              <a:pathLst>
                <a:path extrusionOk="0" h="24566" w="24567">
                  <a:moveTo>
                    <a:pt x="24567" y="12283"/>
                  </a:moveTo>
                  <a:cubicBezTo>
                    <a:pt x="24567" y="19067"/>
                    <a:pt x="19068" y="24566"/>
                    <a:pt x="12284" y="24566"/>
                  </a:cubicBezTo>
                  <a:cubicBezTo>
                    <a:pt x="5500" y="24566"/>
                    <a:pt x="0" y="19067"/>
                    <a:pt x="0" y="12283"/>
                  </a:cubicBezTo>
                  <a:cubicBezTo>
                    <a:pt x="0" y="5500"/>
                    <a:pt x="5500" y="0"/>
                    <a:pt x="12284" y="0"/>
                  </a:cubicBezTo>
                  <a:cubicBezTo>
                    <a:pt x="19068" y="0"/>
                    <a:pt x="24567" y="5500"/>
                    <a:pt x="24567" y="122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862" name="Google Shape;862;p53"/>
          <p:cNvGrpSpPr/>
          <p:nvPr/>
        </p:nvGrpSpPr>
        <p:grpSpPr>
          <a:xfrm>
            <a:off x="3165336" y="2147434"/>
            <a:ext cx="370456" cy="379657"/>
            <a:chOff x="4264581" y="2484806"/>
            <a:chExt cx="409887" cy="420067"/>
          </a:xfrm>
        </p:grpSpPr>
        <p:sp>
          <p:nvSpPr>
            <p:cNvPr id="863" name="Google Shape;863;p53"/>
            <p:cNvSpPr/>
            <p:nvPr/>
          </p:nvSpPr>
          <p:spPr>
            <a:xfrm>
              <a:off x="4466947" y="2785920"/>
              <a:ext cx="112208" cy="118953"/>
            </a:xfrm>
            <a:custGeom>
              <a:rect b="b" l="l" r="r" t="t"/>
              <a:pathLst>
                <a:path extrusionOk="0" h="118953" w="112208">
                  <a:moveTo>
                    <a:pt x="101907" y="49089"/>
                  </a:moveTo>
                  <a:lnTo>
                    <a:pt x="68305" y="49089"/>
                  </a:lnTo>
                  <a:cubicBezTo>
                    <a:pt x="67850" y="49089"/>
                    <a:pt x="67395" y="49283"/>
                    <a:pt x="67005" y="49608"/>
                  </a:cubicBezTo>
                  <a:cubicBezTo>
                    <a:pt x="57516" y="58577"/>
                    <a:pt x="63690" y="69625"/>
                    <a:pt x="72464" y="69625"/>
                  </a:cubicBezTo>
                  <a:lnTo>
                    <a:pt x="90728" y="69625"/>
                  </a:lnTo>
                  <a:cubicBezTo>
                    <a:pt x="87933" y="84443"/>
                    <a:pt x="78769" y="98351"/>
                    <a:pt x="59466" y="98351"/>
                  </a:cubicBezTo>
                  <a:cubicBezTo>
                    <a:pt x="29439" y="98351"/>
                    <a:pt x="7211" y="64166"/>
                    <a:pt x="29699" y="32645"/>
                  </a:cubicBezTo>
                  <a:cubicBezTo>
                    <a:pt x="30024" y="32126"/>
                    <a:pt x="30478" y="31736"/>
                    <a:pt x="30934" y="31346"/>
                  </a:cubicBezTo>
                  <a:cubicBezTo>
                    <a:pt x="48287" y="16918"/>
                    <a:pt x="69800" y="17438"/>
                    <a:pt x="84293" y="29396"/>
                  </a:cubicBezTo>
                  <a:cubicBezTo>
                    <a:pt x="84683" y="29721"/>
                    <a:pt x="85203" y="29916"/>
                    <a:pt x="85723" y="29851"/>
                  </a:cubicBezTo>
                  <a:cubicBezTo>
                    <a:pt x="98917" y="27901"/>
                    <a:pt x="100022" y="15098"/>
                    <a:pt x="92742" y="10159"/>
                  </a:cubicBezTo>
                  <a:cubicBezTo>
                    <a:pt x="70710" y="-4724"/>
                    <a:pt x="40423" y="-3879"/>
                    <a:pt x="15725" y="16853"/>
                  </a:cubicBezTo>
                  <a:cubicBezTo>
                    <a:pt x="15075" y="17438"/>
                    <a:pt x="14425" y="18088"/>
                    <a:pt x="13905" y="18802"/>
                  </a:cubicBezTo>
                  <a:cubicBezTo>
                    <a:pt x="-20216" y="66831"/>
                    <a:pt x="13645" y="118954"/>
                    <a:pt x="59466" y="118954"/>
                  </a:cubicBezTo>
                  <a:cubicBezTo>
                    <a:pt x="93002" y="118954"/>
                    <a:pt x="115620" y="90422"/>
                    <a:pt x="111785" y="50843"/>
                  </a:cubicBezTo>
                  <a:cubicBezTo>
                    <a:pt x="111720" y="49933"/>
                    <a:pt x="110876" y="49218"/>
                    <a:pt x="109966" y="49218"/>
                  </a:cubicBezTo>
                  <a:lnTo>
                    <a:pt x="101907" y="492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4" name="Google Shape;864;p53"/>
            <p:cNvSpPr/>
            <p:nvPr/>
          </p:nvSpPr>
          <p:spPr>
            <a:xfrm>
              <a:off x="4369844" y="2785745"/>
              <a:ext cx="79804" cy="118803"/>
            </a:xfrm>
            <a:custGeom>
              <a:rect b="b" l="l" r="r" t="t"/>
              <a:pathLst>
                <a:path extrusionOk="0" h="118803" w="79804">
                  <a:moveTo>
                    <a:pt x="40036" y="39190"/>
                  </a:moveTo>
                  <a:cubicBezTo>
                    <a:pt x="37306" y="39190"/>
                    <a:pt x="34837" y="39319"/>
                    <a:pt x="32627" y="39515"/>
                  </a:cubicBezTo>
                  <a:lnTo>
                    <a:pt x="35746" y="20537"/>
                  </a:lnTo>
                  <a:lnTo>
                    <a:pt x="63174" y="20537"/>
                  </a:lnTo>
                  <a:cubicBezTo>
                    <a:pt x="68243" y="20537"/>
                    <a:pt x="72793" y="16963"/>
                    <a:pt x="73573" y="11959"/>
                  </a:cubicBezTo>
                  <a:cubicBezTo>
                    <a:pt x="74612" y="5524"/>
                    <a:pt x="69673" y="0"/>
                    <a:pt x="63434" y="0"/>
                  </a:cubicBezTo>
                  <a:lnTo>
                    <a:pt x="27037" y="0"/>
                  </a:lnTo>
                  <a:cubicBezTo>
                    <a:pt x="22033" y="0"/>
                    <a:pt x="17743" y="3640"/>
                    <a:pt x="16898" y="8579"/>
                  </a:cubicBezTo>
                  <a:lnTo>
                    <a:pt x="9684" y="52123"/>
                  </a:lnTo>
                  <a:cubicBezTo>
                    <a:pt x="9034" y="55957"/>
                    <a:pt x="10594" y="59792"/>
                    <a:pt x="13779" y="62066"/>
                  </a:cubicBezTo>
                  <a:cubicBezTo>
                    <a:pt x="16898" y="64341"/>
                    <a:pt x="21058" y="64666"/>
                    <a:pt x="24503" y="62912"/>
                  </a:cubicBezTo>
                  <a:cubicBezTo>
                    <a:pt x="24567" y="62846"/>
                    <a:pt x="24892" y="62716"/>
                    <a:pt x="25282" y="62521"/>
                  </a:cubicBezTo>
                  <a:cubicBezTo>
                    <a:pt x="29182" y="60766"/>
                    <a:pt x="32302" y="59597"/>
                    <a:pt x="39971" y="59597"/>
                  </a:cubicBezTo>
                  <a:cubicBezTo>
                    <a:pt x="45365" y="59597"/>
                    <a:pt x="50305" y="61741"/>
                    <a:pt x="54010" y="65641"/>
                  </a:cubicBezTo>
                  <a:cubicBezTo>
                    <a:pt x="57714" y="69540"/>
                    <a:pt x="59599" y="74675"/>
                    <a:pt x="59339" y="80004"/>
                  </a:cubicBezTo>
                  <a:cubicBezTo>
                    <a:pt x="58819" y="90078"/>
                    <a:pt x="50500" y="98136"/>
                    <a:pt x="40361" y="98332"/>
                  </a:cubicBezTo>
                  <a:cubicBezTo>
                    <a:pt x="30547" y="98526"/>
                    <a:pt x="22098" y="91377"/>
                    <a:pt x="20733" y="81694"/>
                  </a:cubicBezTo>
                  <a:cubicBezTo>
                    <a:pt x="20603" y="80849"/>
                    <a:pt x="20538" y="80004"/>
                    <a:pt x="20538" y="79159"/>
                  </a:cubicBezTo>
                  <a:cubicBezTo>
                    <a:pt x="20473" y="74025"/>
                    <a:pt x="16833" y="69540"/>
                    <a:pt x="11764" y="68825"/>
                  </a:cubicBezTo>
                  <a:cubicBezTo>
                    <a:pt x="5459" y="67915"/>
                    <a:pt x="0" y="72790"/>
                    <a:pt x="0" y="78964"/>
                  </a:cubicBezTo>
                  <a:cubicBezTo>
                    <a:pt x="0" y="80849"/>
                    <a:pt x="130" y="82668"/>
                    <a:pt x="390" y="84488"/>
                  </a:cubicBezTo>
                  <a:cubicBezTo>
                    <a:pt x="3120" y="104181"/>
                    <a:pt x="20018" y="118804"/>
                    <a:pt x="39906" y="118804"/>
                  </a:cubicBezTo>
                  <a:cubicBezTo>
                    <a:pt x="40166" y="118804"/>
                    <a:pt x="40426" y="118804"/>
                    <a:pt x="40751" y="118804"/>
                  </a:cubicBezTo>
                  <a:cubicBezTo>
                    <a:pt x="61549" y="118413"/>
                    <a:pt x="78707" y="101776"/>
                    <a:pt x="79747" y="81044"/>
                  </a:cubicBezTo>
                  <a:cubicBezTo>
                    <a:pt x="80332" y="69995"/>
                    <a:pt x="76432" y="59467"/>
                    <a:pt x="68828" y="51473"/>
                  </a:cubicBezTo>
                  <a:cubicBezTo>
                    <a:pt x="61484" y="43674"/>
                    <a:pt x="50955" y="39190"/>
                    <a:pt x="40036" y="39190"/>
                  </a:cubicBezTo>
                  <a:lnTo>
                    <a:pt x="40036" y="3919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5" name="Google Shape;865;p53"/>
            <p:cNvSpPr/>
            <p:nvPr/>
          </p:nvSpPr>
          <p:spPr>
            <a:xfrm>
              <a:off x="4264581" y="2484806"/>
              <a:ext cx="409822" cy="143531"/>
            </a:xfrm>
            <a:custGeom>
              <a:rect b="b" l="l" r="r" t="t"/>
              <a:pathLst>
                <a:path extrusionOk="0" h="143531" w="409822">
                  <a:moveTo>
                    <a:pt x="55998" y="143532"/>
                  </a:moveTo>
                  <a:lnTo>
                    <a:pt x="409822" y="143532"/>
                  </a:lnTo>
                  <a:lnTo>
                    <a:pt x="16546" y="747"/>
                  </a:lnTo>
                  <a:cubicBezTo>
                    <a:pt x="11932" y="-943"/>
                    <a:pt x="6732" y="292"/>
                    <a:pt x="3353" y="3866"/>
                  </a:cubicBezTo>
                  <a:cubicBezTo>
                    <a:pt x="-27" y="7441"/>
                    <a:pt x="-937" y="12705"/>
                    <a:pt x="1013" y="17190"/>
                  </a:cubicBezTo>
                  <a:lnTo>
                    <a:pt x="55998" y="14353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6" name="Google Shape;866;p53"/>
            <p:cNvSpPr/>
            <p:nvPr/>
          </p:nvSpPr>
          <p:spPr>
            <a:xfrm>
              <a:off x="4264646" y="2652969"/>
              <a:ext cx="409822" cy="143499"/>
            </a:xfrm>
            <a:custGeom>
              <a:rect b="b" l="l" r="r" t="t"/>
              <a:pathLst>
                <a:path extrusionOk="0" h="143499" w="409822">
                  <a:moveTo>
                    <a:pt x="1013" y="126277"/>
                  </a:moveTo>
                  <a:cubicBezTo>
                    <a:pt x="-937" y="130762"/>
                    <a:pt x="-27" y="136026"/>
                    <a:pt x="3353" y="139600"/>
                  </a:cubicBezTo>
                  <a:cubicBezTo>
                    <a:pt x="5692" y="142135"/>
                    <a:pt x="9007" y="143500"/>
                    <a:pt x="12322" y="143500"/>
                  </a:cubicBezTo>
                  <a:cubicBezTo>
                    <a:pt x="13752" y="143500"/>
                    <a:pt x="15116" y="143240"/>
                    <a:pt x="16546" y="142785"/>
                  </a:cubicBezTo>
                  <a:lnTo>
                    <a:pt x="409822" y="0"/>
                  </a:lnTo>
                  <a:lnTo>
                    <a:pt x="55997" y="0"/>
                  </a:lnTo>
                  <a:lnTo>
                    <a:pt x="1013" y="12627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867" name="Google Shape;867;p53"/>
          <p:cNvSpPr/>
          <p:nvPr/>
        </p:nvSpPr>
        <p:spPr>
          <a:xfrm>
            <a:off x="3160847" y="1550795"/>
            <a:ext cx="380030" cy="380014"/>
          </a:xfrm>
          <a:custGeom>
            <a:rect b="b" l="l" r="r" t="t"/>
            <a:pathLst>
              <a:path extrusionOk="0" h="419905" w="419923">
                <a:moveTo>
                  <a:pt x="409914" y="156888"/>
                </a:moveTo>
                <a:lnTo>
                  <a:pt x="385152" y="152078"/>
                </a:lnTo>
                <a:cubicBezTo>
                  <a:pt x="382292" y="143500"/>
                  <a:pt x="378847" y="135181"/>
                  <a:pt x="374753" y="127057"/>
                </a:cubicBezTo>
                <a:lnTo>
                  <a:pt x="388856" y="106065"/>
                </a:lnTo>
                <a:cubicBezTo>
                  <a:pt x="392171" y="101191"/>
                  <a:pt x="391521" y="94627"/>
                  <a:pt x="387361" y="90467"/>
                </a:cubicBezTo>
                <a:lnTo>
                  <a:pt x="329387" y="32495"/>
                </a:lnTo>
                <a:cubicBezTo>
                  <a:pt x="325227" y="28336"/>
                  <a:pt x="318728" y="27686"/>
                  <a:pt x="313789" y="31001"/>
                </a:cubicBezTo>
                <a:lnTo>
                  <a:pt x="292796" y="45104"/>
                </a:lnTo>
                <a:cubicBezTo>
                  <a:pt x="284737" y="41009"/>
                  <a:pt x="276352" y="37565"/>
                  <a:pt x="267773" y="34705"/>
                </a:cubicBezTo>
                <a:lnTo>
                  <a:pt x="262964" y="9944"/>
                </a:lnTo>
                <a:cubicBezTo>
                  <a:pt x="261859" y="4160"/>
                  <a:pt x="256789" y="0"/>
                  <a:pt x="250875" y="0"/>
                </a:cubicBezTo>
                <a:lnTo>
                  <a:pt x="168853" y="0"/>
                </a:lnTo>
                <a:cubicBezTo>
                  <a:pt x="162939" y="0"/>
                  <a:pt x="157934" y="4160"/>
                  <a:pt x="156764" y="9944"/>
                </a:cubicBezTo>
                <a:lnTo>
                  <a:pt x="151955" y="34705"/>
                </a:lnTo>
                <a:cubicBezTo>
                  <a:pt x="143376" y="37565"/>
                  <a:pt x="135057" y="41009"/>
                  <a:pt x="126932" y="45104"/>
                </a:cubicBezTo>
                <a:lnTo>
                  <a:pt x="106004" y="31001"/>
                </a:lnTo>
                <a:cubicBezTo>
                  <a:pt x="101130" y="27686"/>
                  <a:pt x="94566" y="28336"/>
                  <a:pt x="90406" y="32495"/>
                </a:cubicBezTo>
                <a:lnTo>
                  <a:pt x="32432" y="90467"/>
                </a:lnTo>
                <a:cubicBezTo>
                  <a:pt x="28272" y="94627"/>
                  <a:pt x="27622" y="101126"/>
                  <a:pt x="30937" y="106065"/>
                </a:cubicBezTo>
                <a:lnTo>
                  <a:pt x="45105" y="127057"/>
                </a:lnTo>
                <a:cubicBezTo>
                  <a:pt x="41011" y="135116"/>
                  <a:pt x="37566" y="143500"/>
                  <a:pt x="34706" y="152078"/>
                </a:cubicBezTo>
                <a:lnTo>
                  <a:pt x="9944" y="156888"/>
                </a:lnTo>
                <a:cubicBezTo>
                  <a:pt x="4160" y="157993"/>
                  <a:pt x="0" y="163062"/>
                  <a:pt x="0" y="168976"/>
                </a:cubicBezTo>
                <a:lnTo>
                  <a:pt x="0" y="250994"/>
                </a:lnTo>
                <a:cubicBezTo>
                  <a:pt x="0" y="256909"/>
                  <a:pt x="4160" y="261913"/>
                  <a:pt x="9944" y="263083"/>
                </a:cubicBezTo>
                <a:lnTo>
                  <a:pt x="34706" y="267892"/>
                </a:lnTo>
                <a:cubicBezTo>
                  <a:pt x="37566" y="276471"/>
                  <a:pt x="41011" y="284790"/>
                  <a:pt x="45105" y="292914"/>
                </a:cubicBezTo>
                <a:lnTo>
                  <a:pt x="30937" y="313905"/>
                </a:lnTo>
                <a:cubicBezTo>
                  <a:pt x="27622" y="318780"/>
                  <a:pt x="28272" y="325344"/>
                  <a:pt x="32432" y="329503"/>
                </a:cubicBezTo>
                <a:lnTo>
                  <a:pt x="90406" y="387475"/>
                </a:lnTo>
                <a:cubicBezTo>
                  <a:pt x="94566" y="391634"/>
                  <a:pt x="101065" y="392284"/>
                  <a:pt x="106004" y="388970"/>
                </a:cubicBezTo>
                <a:lnTo>
                  <a:pt x="126997" y="374802"/>
                </a:lnTo>
                <a:cubicBezTo>
                  <a:pt x="135057" y="378896"/>
                  <a:pt x="143441" y="382341"/>
                  <a:pt x="152020" y="385200"/>
                </a:cubicBezTo>
                <a:lnTo>
                  <a:pt x="156830" y="409962"/>
                </a:lnTo>
                <a:cubicBezTo>
                  <a:pt x="157934" y="415746"/>
                  <a:pt x="163004" y="419905"/>
                  <a:pt x="168918" y="419905"/>
                </a:cubicBezTo>
                <a:lnTo>
                  <a:pt x="250940" y="419905"/>
                </a:lnTo>
                <a:cubicBezTo>
                  <a:pt x="256854" y="419905"/>
                  <a:pt x="261859" y="415746"/>
                  <a:pt x="263029" y="409962"/>
                </a:cubicBezTo>
                <a:lnTo>
                  <a:pt x="267838" y="385200"/>
                </a:lnTo>
                <a:cubicBezTo>
                  <a:pt x="276418" y="382341"/>
                  <a:pt x="284737" y="378896"/>
                  <a:pt x="292861" y="374802"/>
                </a:cubicBezTo>
                <a:lnTo>
                  <a:pt x="313854" y="388970"/>
                </a:lnTo>
                <a:cubicBezTo>
                  <a:pt x="318728" y="392284"/>
                  <a:pt x="325292" y="391634"/>
                  <a:pt x="329452" y="387475"/>
                </a:cubicBezTo>
                <a:lnTo>
                  <a:pt x="387426" y="329503"/>
                </a:lnTo>
                <a:cubicBezTo>
                  <a:pt x="391586" y="325344"/>
                  <a:pt x="392236" y="318845"/>
                  <a:pt x="388921" y="313905"/>
                </a:cubicBezTo>
                <a:lnTo>
                  <a:pt x="374818" y="292914"/>
                </a:lnTo>
                <a:cubicBezTo>
                  <a:pt x="378912" y="284855"/>
                  <a:pt x="382357" y="276471"/>
                  <a:pt x="385217" y="267892"/>
                </a:cubicBezTo>
                <a:lnTo>
                  <a:pt x="409979" y="263083"/>
                </a:lnTo>
                <a:cubicBezTo>
                  <a:pt x="415764" y="261978"/>
                  <a:pt x="419923" y="256909"/>
                  <a:pt x="419923" y="250994"/>
                </a:cubicBezTo>
                <a:lnTo>
                  <a:pt x="419923" y="168976"/>
                </a:lnTo>
                <a:cubicBezTo>
                  <a:pt x="419858" y="163062"/>
                  <a:pt x="415633" y="157993"/>
                  <a:pt x="409914" y="156888"/>
                </a:cubicBezTo>
                <a:lnTo>
                  <a:pt x="409914" y="156888"/>
                </a:lnTo>
                <a:close/>
                <a:moveTo>
                  <a:pt x="131612" y="111069"/>
                </a:moveTo>
                <a:cubicBezTo>
                  <a:pt x="174767" y="67915"/>
                  <a:pt x="245025" y="67915"/>
                  <a:pt x="288181" y="111069"/>
                </a:cubicBezTo>
                <a:cubicBezTo>
                  <a:pt x="292991" y="115879"/>
                  <a:pt x="292991" y="123678"/>
                  <a:pt x="288181" y="128487"/>
                </a:cubicBezTo>
                <a:cubicBezTo>
                  <a:pt x="285777" y="130892"/>
                  <a:pt x="282657" y="132061"/>
                  <a:pt x="279472" y="132061"/>
                </a:cubicBezTo>
                <a:cubicBezTo>
                  <a:pt x="276352" y="132061"/>
                  <a:pt x="273168" y="130892"/>
                  <a:pt x="270763" y="128487"/>
                </a:cubicBezTo>
                <a:cubicBezTo>
                  <a:pt x="237161" y="94887"/>
                  <a:pt x="182567" y="94887"/>
                  <a:pt x="148965" y="128487"/>
                </a:cubicBezTo>
                <a:cubicBezTo>
                  <a:pt x="144156" y="133296"/>
                  <a:pt x="136357" y="133296"/>
                  <a:pt x="131547" y="128487"/>
                </a:cubicBezTo>
                <a:cubicBezTo>
                  <a:pt x="126802" y="123678"/>
                  <a:pt x="126802" y="115879"/>
                  <a:pt x="131612" y="111069"/>
                </a:cubicBezTo>
                <a:lnTo>
                  <a:pt x="131612" y="111069"/>
                </a:lnTo>
                <a:close/>
                <a:moveTo>
                  <a:pt x="253410" y="163257"/>
                </a:moveTo>
                <a:cubicBezTo>
                  <a:pt x="251005" y="165662"/>
                  <a:pt x="247885" y="166831"/>
                  <a:pt x="244701" y="166831"/>
                </a:cubicBezTo>
                <a:cubicBezTo>
                  <a:pt x="241581" y="166831"/>
                  <a:pt x="238396" y="165662"/>
                  <a:pt x="235991" y="163257"/>
                </a:cubicBezTo>
                <a:cubicBezTo>
                  <a:pt x="221628" y="148894"/>
                  <a:pt x="198165" y="148894"/>
                  <a:pt x="183802" y="163257"/>
                </a:cubicBezTo>
                <a:cubicBezTo>
                  <a:pt x="178992" y="168066"/>
                  <a:pt x="171193" y="168066"/>
                  <a:pt x="166383" y="163257"/>
                </a:cubicBezTo>
                <a:cubicBezTo>
                  <a:pt x="161574" y="158448"/>
                  <a:pt x="161574" y="150649"/>
                  <a:pt x="166383" y="145840"/>
                </a:cubicBezTo>
                <a:cubicBezTo>
                  <a:pt x="190366" y="121858"/>
                  <a:pt x="229362" y="121858"/>
                  <a:pt x="253345" y="145840"/>
                </a:cubicBezTo>
                <a:cubicBezTo>
                  <a:pt x="258219" y="150649"/>
                  <a:pt x="258219" y="158448"/>
                  <a:pt x="253410" y="163257"/>
                </a:cubicBezTo>
                <a:lnTo>
                  <a:pt x="253410" y="163257"/>
                </a:lnTo>
                <a:close/>
                <a:moveTo>
                  <a:pt x="193291" y="292719"/>
                </a:moveTo>
                <a:cubicBezTo>
                  <a:pt x="192186" y="313451"/>
                  <a:pt x="175092" y="330088"/>
                  <a:pt x="154295" y="330478"/>
                </a:cubicBezTo>
                <a:cubicBezTo>
                  <a:pt x="154035" y="330478"/>
                  <a:pt x="153775" y="330478"/>
                  <a:pt x="153450" y="330478"/>
                </a:cubicBezTo>
                <a:cubicBezTo>
                  <a:pt x="133627" y="330478"/>
                  <a:pt x="116663" y="315855"/>
                  <a:pt x="113934" y="296163"/>
                </a:cubicBezTo>
                <a:cubicBezTo>
                  <a:pt x="113674" y="294473"/>
                  <a:pt x="113544" y="292783"/>
                  <a:pt x="113544" y="291094"/>
                </a:cubicBezTo>
                <a:cubicBezTo>
                  <a:pt x="113479" y="285830"/>
                  <a:pt x="117183" y="281150"/>
                  <a:pt x="122318" y="280435"/>
                </a:cubicBezTo>
                <a:cubicBezTo>
                  <a:pt x="128622" y="279590"/>
                  <a:pt x="134017" y="284465"/>
                  <a:pt x="134017" y="290574"/>
                </a:cubicBezTo>
                <a:cubicBezTo>
                  <a:pt x="134017" y="291484"/>
                  <a:pt x="134082" y="292394"/>
                  <a:pt x="134212" y="293304"/>
                </a:cubicBezTo>
                <a:cubicBezTo>
                  <a:pt x="135577" y="302987"/>
                  <a:pt x="144026" y="310201"/>
                  <a:pt x="153840" y="309941"/>
                </a:cubicBezTo>
                <a:cubicBezTo>
                  <a:pt x="163979" y="309746"/>
                  <a:pt x="172298" y="301687"/>
                  <a:pt x="172818" y="291614"/>
                </a:cubicBezTo>
                <a:cubicBezTo>
                  <a:pt x="173078" y="286220"/>
                  <a:pt x="171193" y="281150"/>
                  <a:pt x="167488" y="277251"/>
                </a:cubicBezTo>
                <a:cubicBezTo>
                  <a:pt x="163784" y="273351"/>
                  <a:pt x="158779" y="271207"/>
                  <a:pt x="153450" y="271207"/>
                </a:cubicBezTo>
                <a:cubicBezTo>
                  <a:pt x="145781" y="271207"/>
                  <a:pt x="142661" y="272376"/>
                  <a:pt x="138761" y="274131"/>
                </a:cubicBezTo>
                <a:cubicBezTo>
                  <a:pt x="138306" y="274326"/>
                  <a:pt x="138046" y="274456"/>
                  <a:pt x="137981" y="274521"/>
                </a:cubicBezTo>
                <a:cubicBezTo>
                  <a:pt x="133822" y="276666"/>
                  <a:pt x="128687" y="275756"/>
                  <a:pt x="125503" y="272051"/>
                </a:cubicBezTo>
                <a:cubicBezTo>
                  <a:pt x="123488" y="269712"/>
                  <a:pt x="122773" y="266527"/>
                  <a:pt x="123228" y="263538"/>
                </a:cubicBezTo>
                <a:lnTo>
                  <a:pt x="130377" y="220189"/>
                </a:lnTo>
                <a:cubicBezTo>
                  <a:pt x="131222" y="215250"/>
                  <a:pt x="135446" y="211610"/>
                  <a:pt x="140516" y="211610"/>
                </a:cubicBezTo>
                <a:lnTo>
                  <a:pt x="176653" y="211610"/>
                </a:lnTo>
                <a:cubicBezTo>
                  <a:pt x="181722" y="211610"/>
                  <a:pt x="186271" y="215185"/>
                  <a:pt x="187051" y="220189"/>
                </a:cubicBezTo>
                <a:cubicBezTo>
                  <a:pt x="188091" y="226623"/>
                  <a:pt x="183152" y="232147"/>
                  <a:pt x="176912" y="232147"/>
                </a:cubicBezTo>
                <a:lnTo>
                  <a:pt x="149160" y="232147"/>
                </a:lnTo>
                <a:lnTo>
                  <a:pt x="146041" y="251125"/>
                </a:lnTo>
                <a:cubicBezTo>
                  <a:pt x="148250" y="250929"/>
                  <a:pt x="150720" y="250800"/>
                  <a:pt x="153450" y="250800"/>
                </a:cubicBezTo>
                <a:cubicBezTo>
                  <a:pt x="164304" y="250800"/>
                  <a:pt x="174898" y="255349"/>
                  <a:pt x="182372" y="263213"/>
                </a:cubicBezTo>
                <a:cubicBezTo>
                  <a:pt x="189976" y="271207"/>
                  <a:pt x="193811" y="281670"/>
                  <a:pt x="193291" y="292719"/>
                </a:cubicBezTo>
                <a:lnTo>
                  <a:pt x="193291" y="292719"/>
                </a:lnTo>
                <a:close/>
                <a:moveTo>
                  <a:pt x="197580" y="189318"/>
                </a:moveTo>
                <a:cubicBezTo>
                  <a:pt x="197580" y="182494"/>
                  <a:pt x="203105" y="177035"/>
                  <a:pt x="209864" y="177035"/>
                </a:cubicBezTo>
                <a:cubicBezTo>
                  <a:pt x="216624" y="177035"/>
                  <a:pt x="222148" y="182559"/>
                  <a:pt x="222148" y="189318"/>
                </a:cubicBezTo>
                <a:cubicBezTo>
                  <a:pt x="222148" y="196142"/>
                  <a:pt x="216624" y="201602"/>
                  <a:pt x="209864" y="201602"/>
                </a:cubicBezTo>
                <a:cubicBezTo>
                  <a:pt x="203105" y="201602"/>
                  <a:pt x="197580" y="196142"/>
                  <a:pt x="197580" y="189318"/>
                </a:cubicBezTo>
                <a:lnTo>
                  <a:pt x="197580" y="189318"/>
                </a:lnTo>
                <a:close/>
                <a:moveTo>
                  <a:pt x="269918" y="330543"/>
                </a:moveTo>
                <a:cubicBezTo>
                  <a:pt x="224098" y="330543"/>
                  <a:pt x="190236" y="278485"/>
                  <a:pt x="224358" y="230457"/>
                </a:cubicBezTo>
                <a:cubicBezTo>
                  <a:pt x="224878" y="229742"/>
                  <a:pt x="225462" y="229092"/>
                  <a:pt x="226177" y="228508"/>
                </a:cubicBezTo>
                <a:cubicBezTo>
                  <a:pt x="252240" y="206606"/>
                  <a:pt x="284606" y="206931"/>
                  <a:pt x="306834" y="224478"/>
                </a:cubicBezTo>
                <a:cubicBezTo>
                  <a:pt x="307159" y="224738"/>
                  <a:pt x="307419" y="225128"/>
                  <a:pt x="307484" y="225518"/>
                </a:cubicBezTo>
                <a:cubicBezTo>
                  <a:pt x="310149" y="238061"/>
                  <a:pt x="298905" y="243651"/>
                  <a:pt x="291691" y="238776"/>
                </a:cubicBezTo>
                <a:cubicBezTo>
                  <a:pt x="277327" y="229092"/>
                  <a:pt x="257569" y="229548"/>
                  <a:pt x="241386" y="243001"/>
                </a:cubicBezTo>
                <a:cubicBezTo>
                  <a:pt x="240931" y="243390"/>
                  <a:pt x="240541" y="243846"/>
                  <a:pt x="240151" y="244301"/>
                </a:cubicBezTo>
                <a:cubicBezTo>
                  <a:pt x="217663" y="275821"/>
                  <a:pt x="239826" y="310006"/>
                  <a:pt x="269918" y="310006"/>
                </a:cubicBezTo>
                <a:cubicBezTo>
                  <a:pt x="289221" y="310006"/>
                  <a:pt x="298450" y="296163"/>
                  <a:pt x="301180" y="281280"/>
                </a:cubicBezTo>
                <a:lnTo>
                  <a:pt x="278757" y="281280"/>
                </a:lnTo>
                <a:cubicBezTo>
                  <a:pt x="278302" y="281280"/>
                  <a:pt x="277847" y="281085"/>
                  <a:pt x="277457" y="280760"/>
                </a:cubicBezTo>
                <a:cubicBezTo>
                  <a:pt x="267903" y="271792"/>
                  <a:pt x="274143" y="260743"/>
                  <a:pt x="282917" y="260743"/>
                </a:cubicBezTo>
                <a:lnTo>
                  <a:pt x="320353" y="260743"/>
                </a:lnTo>
                <a:cubicBezTo>
                  <a:pt x="321263" y="260743"/>
                  <a:pt x="322043" y="261458"/>
                  <a:pt x="322173" y="262368"/>
                </a:cubicBezTo>
                <a:cubicBezTo>
                  <a:pt x="326073" y="302012"/>
                  <a:pt x="303455" y="330543"/>
                  <a:pt x="269918" y="330543"/>
                </a:cubicBezTo>
                <a:lnTo>
                  <a:pt x="269918" y="33054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868" name="Google Shape;868;p53"/>
          <p:cNvGrpSpPr/>
          <p:nvPr/>
        </p:nvGrpSpPr>
        <p:grpSpPr>
          <a:xfrm>
            <a:off x="3966775" y="2147521"/>
            <a:ext cx="379526" cy="379334"/>
            <a:chOff x="5151325" y="2484903"/>
            <a:chExt cx="419923" cy="419710"/>
          </a:xfrm>
        </p:grpSpPr>
        <p:sp>
          <p:nvSpPr>
            <p:cNvPr id="869" name="Google Shape;869;p53"/>
            <p:cNvSpPr/>
            <p:nvPr/>
          </p:nvSpPr>
          <p:spPr>
            <a:xfrm>
              <a:off x="5279298" y="2687739"/>
              <a:ext cx="163978" cy="163517"/>
            </a:xfrm>
            <a:custGeom>
              <a:rect b="b" l="l" r="r" t="t"/>
              <a:pathLst>
                <a:path extrusionOk="0" h="163517" w="163978">
                  <a:moveTo>
                    <a:pt x="131222" y="12218"/>
                  </a:moveTo>
                  <a:cubicBezTo>
                    <a:pt x="131222" y="6434"/>
                    <a:pt x="127323" y="1560"/>
                    <a:pt x="121993" y="0"/>
                  </a:cubicBezTo>
                  <a:cubicBezTo>
                    <a:pt x="110489" y="7474"/>
                    <a:pt x="96711" y="11828"/>
                    <a:pt x="82022" y="11828"/>
                  </a:cubicBezTo>
                  <a:cubicBezTo>
                    <a:pt x="67333" y="11828"/>
                    <a:pt x="53555" y="7474"/>
                    <a:pt x="42051" y="0"/>
                  </a:cubicBezTo>
                  <a:cubicBezTo>
                    <a:pt x="36721" y="1495"/>
                    <a:pt x="32822" y="6434"/>
                    <a:pt x="32822" y="12218"/>
                  </a:cubicBezTo>
                  <a:lnTo>
                    <a:pt x="32822" y="56932"/>
                  </a:lnTo>
                  <a:lnTo>
                    <a:pt x="0" y="56932"/>
                  </a:lnTo>
                  <a:lnTo>
                    <a:pt x="0" y="106130"/>
                  </a:lnTo>
                  <a:lnTo>
                    <a:pt x="32822" y="106130"/>
                  </a:lnTo>
                  <a:lnTo>
                    <a:pt x="32822" y="150844"/>
                  </a:lnTo>
                  <a:cubicBezTo>
                    <a:pt x="32822" y="157863"/>
                    <a:pt x="38541" y="163517"/>
                    <a:pt x="45495" y="163517"/>
                  </a:cubicBezTo>
                  <a:lnTo>
                    <a:pt x="118483" y="163517"/>
                  </a:lnTo>
                  <a:cubicBezTo>
                    <a:pt x="125503" y="163517"/>
                    <a:pt x="131157" y="157797"/>
                    <a:pt x="131157" y="150844"/>
                  </a:cubicBezTo>
                  <a:lnTo>
                    <a:pt x="131157" y="106130"/>
                  </a:lnTo>
                  <a:lnTo>
                    <a:pt x="163979" y="106130"/>
                  </a:lnTo>
                  <a:lnTo>
                    <a:pt x="163979" y="56932"/>
                  </a:lnTo>
                  <a:lnTo>
                    <a:pt x="131157" y="56932"/>
                  </a:lnTo>
                  <a:lnTo>
                    <a:pt x="131157" y="122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70" name="Google Shape;870;p53"/>
            <p:cNvSpPr/>
            <p:nvPr/>
          </p:nvSpPr>
          <p:spPr>
            <a:xfrm>
              <a:off x="5311989" y="2576588"/>
              <a:ext cx="98465" cy="98331"/>
            </a:xfrm>
            <a:custGeom>
              <a:rect b="b" l="l" r="r" t="t"/>
              <a:pathLst>
                <a:path extrusionOk="0" h="98331" w="98465">
                  <a:moveTo>
                    <a:pt x="65" y="48435"/>
                  </a:moveTo>
                  <a:cubicBezTo>
                    <a:pt x="65" y="74886"/>
                    <a:pt x="20603" y="97113"/>
                    <a:pt x="46990" y="98283"/>
                  </a:cubicBezTo>
                  <a:cubicBezTo>
                    <a:pt x="75197" y="99518"/>
                    <a:pt x="98465" y="77031"/>
                    <a:pt x="98465" y="49150"/>
                  </a:cubicBezTo>
                  <a:lnTo>
                    <a:pt x="98465" y="45055"/>
                  </a:lnTo>
                  <a:cubicBezTo>
                    <a:pt x="98465" y="38231"/>
                    <a:pt x="92941" y="32772"/>
                    <a:pt x="86181" y="32772"/>
                  </a:cubicBezTo>
                  <a:lnTo>
                    <a:pt x="61549" y="32772"/>
                  </a:lnTo>
                  <a:lnTo>
                    <a:pt x="61549" y="12625"/>
                  </a:lnTo>
                  <a:cubicBezTo>
                    <a:pt x="61549" y="6321"/>
                    <a:pt x="56934" y="797"/>
                    <a:pt x="50630" y="82"/>
                  </a:cubicBezTo>
                  <a:cubicBezTo>
                    <a:pt x="43221" y="-763"/>
                    <a:pt x="36916" y="5021"/>
                    <a:pt x="36916" y="12300"/>
                  </a:cubicBezTo>
                  <a:lnTo>
                    <a:pt x="36916" y="32772"/>
                  </a:lnTo>
                  <a:lnTo>
                    <a:pt x="12284" y="32772"/>
                  </a:lnTo>
                  <a:cubicBezTo>
                    <a:pt x="5459" y="32772"/>
                    <a:pt x="0" y="38297"/>
                    <a:pt x="0" y="45055"/>
                  </a:cubicBezTo>
                  <a:lnTo>
                    <a:pt x="0" y="4843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71" name="Google Shape;871;p53"/>
            <p:cNvSpPr/>
            <p:nvPr/>
          </p:nvSpPr>
          <p:spPr>
            <a:xfrm>
              <a:off x="5279395" y="2484903"/>
              <a:ext cx="163848" cy="53389"/>
            </a:xfrm>
            <a:custGeom>
              <a:rect b="b" l="l" r="r" t="t"/>
              <a:pathLst>
                <a:path extrusionOk="0" h="53389" w="163848">
                  <a:moveTo>
                    <a:pt x="3607" y="49783"/>
                  </a:moveTo>
                  <a:cubicBezTo>
                    <a:pt x="8417" y="54592"/>
                    <a:pt x="16216" y="54592"/>
                    <a:pt x="21025" y="49783"/>
                  </a:cubicBezTo>
                  <a:lnTo>
                    <a:pt x="21025" y="49783"/>
                  </a:lnTo>
                  <a:cubicBezTo>
                    <a:pt x="37274" y="33535"/>
                    <a:pt x="58852" y="24631"/>
                    <a:pt x="81924" y="24631"/>
                  </a:cubicBezTo>
                  <a:cubicBezTo>
                    <a:pt x="104932" y="24631"/>
                    <a:pt x="126575" y="33600"/>
                    <a:pt x="142823" y="49783"/>
                  </a:cubicBezTo>
                  <a:lnTo>
                    <a:pt x="142823" y="49783"/>
                  </a:lnTo>
                  <a:cubicBezTo>
                    <a:pt x="147633" y="54592"/>
                    <a:pt x="155432" y="54592"/>
                    <a:pt x="160241" y="49783"/>
                  </a:cubicBezTo>
                  <a:lnTo>
                    <a:pt x="160241" y="49783"/>
                  </a:lnTo>
                  <a:cubicBezTo>
                    <a:pt x="165051" y="44973"/>
                    <a:pt x="165051" y="37175"/>
                    <a:pt x="160241" y="32365"/>
                  </a:cubicBezTo>
                  <a:cubicBezTo>
                    <a:pt x="139378" y="11503"/>
                    <a:pt x="111561" y="0"/>
                    <a:pt x="81924" y="0"/>
                  </a:cubicBezTo>
                  <a:cubicBezTo>
                    <a:pt x="52352" y="0"/>
                    <a:pt x="24535" y="11503"/>
                    <a:pt x="3607" y="32365"/>
                  </a:cubicBezTo>
                  <a:cubicBezTo>
                    <a:pt x="-1202" y="37240"/>
                    <a:pt x="-1202" y="44973"/>
                    <a:pt x="3607" y="49783"/>
                  </a:cubicBezTo>
                  <a:lnTo>
                    <a:pt x="3607" y="4978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72" name="Google Shape;872;p53"/>
            <p:cNvSpPr/>
            <p:nvPr/>
          </p:nvSpPr>
          <p:spPr>
            <a:xfrm>
              <a:off x="5314167" y="2533711"/>
              <a:ext cx="94175" cy="39027"/>
            </a:xfrm>
            <a:custGeom>
              <a:rect b="b" l="l" r="r" t="t"/>
              <a:pathLst>
                <a:path extrusionOk="0" h="39027" w="94175">
                  <a:moveTo>
                    <a:pt x="3607" y="35420"/>
                  </a:moveTo>
                  <a:cubicBezTo>
                    <a:pt x="8417" y="40230"/>
                    <a:pt x="16216" y="40230"/>
                    <a:pt x="21025" y="35420"/>
                  </a:cubicBezTo>
                  <a:lnTo>
                    <a:pt x="21025" y="35420"/>
                  </a:lnTo>
                  <a:cubicBezTo>
                    <a:pt x="27980" y="28466"/>
                    <a:pt x="37274" y="24632"/>
                    <a:pt x="47088" y="24632"/>
                  </a:cubicBezTo>
                  <a:cubicBezTo>
                    <a:pt x="56902" y="24632"/>
                    <a:pt x="66196" y="28466"/>
                    <a:pt x="73150" y="35420"/>
                  </a:cubicBezTo>
                  <a:lnTo>
                    <a:pt x="73150" y="35420"/>
                  </a:lnTo>
                  <a:cubicBezTo>
                    <a:pt x="77960" y="40230"/>
                    <a:pt x="85759" y="40230"/>
                    <a:pt x="90568" y="35420"/>
                  </a:cubicBezTo>
                  <a:lnTo>
                    <a:pt x="90568" y="35420"/>
                  </a:lnTo>
                  <a:cubicBezTo>
                    <a:pt x="95378" y="30611"/>
                    <a:pt x="95378" y="22812"/>
                    <a:pt x="90568" y="18003"/>
                  </a:cubicBezTo>
                  <a:cubicBezTo>
                    <a:pt x="78934" y="6369"/>
                    <a:pt x="63531" y="0"/>
                    <a:pt x="47088" y="0"/>
                  </a:cubicBezTo>
                  <a:cubicBezTo>
                    <a:pt x="30644" y="0"/>
                    <a:pt x="15176" y="6369"/>
                    <a:pt x="3607" y="18003"/>
                  </a:cubicBezTo>
                  <a:cubicBezTo>
                    <a:pt x="-1202" y="22877"/>
                    <a:pt x="-1202" y="30611"/>
                    <a:pt x="3607" y="35420"/>
                  </a:cubicBezTo>
                  <a:lnTo>
                    <a:pt x="3607" y="3542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73" name="Google Shape;873;p53"/>
            <p:cNvSpPr/>
            <p:nvPr/>
          </p:nvSpPr>
          <p:spPr>
            <a:xfrm>
              <a:off x="5467909" y="2658558"/>
              <a:ext cx="103339" cy="36914"/>
            </a:xfrm>
            <a:custGeom>
              <a:rect b="b" l="l" r="r" t="t"/>
              <a:pathLst>
                <a:path extrusionOk="0" h="36914" w="103339">
                  <a:moveTo>
                    <a:pt x="90991" y="0"/>
                  </a:moveTo>
                  <a:lnTo>
                    <a:pt x="12284" y="0"/>
                  </a:lnTo>
                  <a:cubicBezTo>
                    <a:pt x="5459" y="0"/>
                    <a:pt x="0" y="5524"/>
                    <a:pt x="0" y="12283"/>
                  </a:cubicBezTo>
                  <a:lnTo>
                    <a:pt x="0" y="36915"/>
                  </a:lnTo>
                  <a:lnTo>
                    <a:pt x="103340" y="36915"/>
                  </a:lnTo>
                  <a:lnTo>
                    <a:pt x="103340" y="12283"/>
                  </a:lnTo>
                  <a:cubicBezTo>
                    <a:pt x="103340" y="5459"/>
                    <a:pt x="97815" y="0"/>
                    <a:pt x="9099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74" name="Google Shape;874;p53"/>
            <p:cNvSpPr/>
            <p:nvPr/>
          </p:nvSpPr>
          <p:spPr>
            <a:xfrm>
              <a:off x="5467909" y="2781520"/>
              <a:ext cx="103339" cy="36915"/>
            </a:xfrm>
            <a:custGeom>
              <a:rect b="b" l="l" r="r" t="t"/>
              <a:pathLst>
                <a:path extrusionOk="0" h="36915" w="103339">
                  <a:moveTo>
                    <a:pt x="0" y="0"/>
                  </a:moveTo>
                  <a:lnTo>
                    <a:pt x="103340" y="0"/>
                  </a:lnTo>
                  <a:lnTo>
                    <a:pt x="103340" y="36915"/>
                  </a:lnTo>
                  <a:lnTo>
                    <a:pt x="0" y="36915"/>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75" name="Google Shape;875;p53"/>
            <p:cNvSpPr/>
            <p:nvPr/>
          </p:nvSpPr>
          <p:spPr>
            <a:xfrm>
              <a:off x="5467909" y="2720039"/>
              <a:ext cx="103339" cy="36914"/>
            </a:xfrm>
            <a:custGeom>
              <a:rect b="b" l="l" r="r" t="t"/>
              <a:pathLst>
                <a:path extrusionOk="0" h="36914" w="103339">
                  <a:moveTo>
                    <a:pt x="0" y="0"/>
                  </a:moveTo>
                  <a:lnTo>
                    <a:pt x="103340" y="0"/>
                  </a:lnTo>
                  <a:lnTo>
                    <a:pt x="103340" y="36915"/>
                  </a:lnTo>
                  <a:lnTo>
                    <a:pt x="0" y="36915"/>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76" name="Google Shape;876;p53"/>
            <p:cNvSpPr/>
            <p:nvPr/>
          </p:nvSpPr>
          <p:spPr>
            <a:xfrm>
              <a:off x="5467844" y="2843067"/>
              <a:ext cx="103339" cy="36914"/>
            </a:xfrm>
            <a:custGeom>
              <a:rect b="b" l="l" r="r" t="t"/>
              <a:pathLst>
                <a:path extrusionOk="0" h="36914" w="103339">
                  <a:moveTo>
                    <a:pt x="12349" y="36915"/>
                  </a:moveTo>
                  <a:lnTo>
                    <a:pt x="91056" y="36915"/>
                  </a:lnTo>
                  <a:cubicBezTo>
                    <a:pt x="97880" y="36915"/>
                    <a:pt x="103340" y="31390"/>
                    <a:pt x="103340" y="24632"/>
                  </a:cubicBezTo>
                  <a:lnTo>
                    <a:pt x="103340" y="0"/>
                  </a:lnTo>
                  <a:lnTo>
                    <a:pt x="0" y="0"/>
                  </a:lnTo>
                  <a:lnTo>
                    <a:pt x="0" y="24632"/>
                  </a:lnTo>
                  <a:cubicBezTo>
                    <a:pt x="65" y="31390"/>
                    <a:pt x="5590" y="36915"/>
                    <a:pt x="12349" y="3691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77" name="Google Shape;877;p53"/>
            <p:cNvSpPr/>
            <p:nvPr/>
          </p:nvSpPr>
          <p:spPr>
            <a:xfrm>
              <a:off x="5332592" y="2875887"/>
              <a:ext cx="57324" cy="28726"/>
            </a:xfrm>
            <a:custGeom>
              <a:rect b="b" l="l" r="r" t="t"/>
              <a:pathLst>
                <a:path extrusionOk="0" h="28726" w="57324">
                  <a:moveTo>
                    <a:pt x="0" y="0"/>
                  </a:moveTo>
                  <a:cubicBezTo>
                    <a:pt x="0" y="15858"/>
                    <a:pt x="12869" y="28726"/>
                    <a:pt x="28662" y="28726"/>
                  </a:cubicBezTo>
                  <a:lnTo>
                    <a:pt x="28662" y="28726"/>
                  </a:lnTo>
                  <a:cubicBezTo>
                    <a:pt x="44521" y="28726"/>
                    <a:pt x="57324" y="15858"/>
                    <a:pt x="57324" y="65"/>
                  </a:cubicBezTo>
                  <a:lnTo>
                    <a:pt x="57324" y="65"/>
                  </a:lnTo>
                  <a:lnTo>
                    <a:pt x="0" y="0"/>
                  </a:lnTo>
                  <a:cubicBezTo>
                    <a:pt x="0" y="0"/>
                    <a:pt x="0" y="0"/>
                    <a:pt x="0" y="0"/>
                  </a:cubicBez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78" name="Google Shape;878;p53"/>
            <p:cNvSpPr/>
            <p:nvPr/>
          </p:nvSpPr>
          <p:spPr>
            <a:xfrm>
              <a:off x="5151390" y="2658558"/>
              <a:ext cx="103339" cy="36914"/>
            </a:xfrm>
            <a:custGeom>
              <a:rect b="b" l="l" r="r" t="t"/>
              <a:pathLst>
                <a:path extrusionOk="0" h="36914" w="103339">
                  <a:moveTo>
                    <a:pt x="90991" y="0"/>
                  </a:moveTo>
                  <a:lnTo>
                    <a:pt x="12284" y="0"/>
                  </a:lnTo>
                  <a:cubicBezTo>
                    <a:pt x="5459" y="0"/>
                    <a:pt x="0" y="5524"/>
                    <a:pt x="0" y="12283"/>
                  </a:cubicBezTo>
                  <a:lnTo>
                    <a:pt x="0" y="36915"/>
                  </a:lnTo>
                  <a:lnTo>
                    <a:pt x="103340" y="36915"/>
                  </a:lnTo>
                  <a:lnTo>
                    <a:pt x="103340" y="12283"/>
                  </a:lnTo>
                  <a:cubicBezTo>
                    <a:pt x="103275" y="5459"/>
                    <a:pt x="97750" y="0"/>
                    <a:pt x="9099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79" name="Google Shape;879;p53"/>
            <p:cNvSpPr/>
            <p:nvPr/>
          </p:nvSpPr>
          <p:spPr>
            <a:xfrm>
              <a:off x="5151325" y="2781520"/>
              <a:ext cx="103339" cy="36915"/>
            </a:xfrm>
            <a:custGeom>
              <a:rect b="b" l="l" r="r" t="t"/>
              <a:pathLst>
                <a:path extrusionOk="0" h="36915" w="103339">
                  <a:moveTo>
                    <a:pt x="0" y="0"/>
                  </a:moveTo>
                  <a:lnTo>
                    <a:pt x="103340" y="0"/>
                  </a:lnTo>
                  <a:lnTo>
                    <a:pt x="103340" y="36915"/>
                  </a:lnTo>
                  <a:lnTo>
                    <a:pt x="0" y="36915"/>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80" name="Google Shape;880;p53"/>
            <p:cNvSpPr/>
            <p:nvPr/>
          </p:nvSpPr>
          <p:spPr>
            <a:xfrm>
              <a:off x="5151325" y="2720039"/>
              <a:ext cx="103339" cy="36914"/>
            </a:xfrm>
            <a:custGeom>
              <a:rect b="b" l="l" r="r" t="t"/>
              <a:pathLst>
                <a:path extrusionOk="0" h="36914" w="103339">
                  <a:moveTo>
                    <a:pt x="0" y="0"/>
                  </a:moveTo>
                  <a:lnTo>
                    <a:pt x="103340" y="0"/>
                  </a:lnTo>
                  <a:lnTo>
                    <a:pt x="103340" y="36915"/>
                  </a:lnTo>
                  <a:lnTo>
                    <a:pt x="0" y="36915"/>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81" name="Google Shape;881;p53"/>
            <p:cNvSpPr/>
            <p:nvPr/>
          </p:nvSpPr>
          <p:spPr>
            <a:xfrm>
              <a:off x="5151325" y="2843067"/>
              <a:ext cx="103339" cy="36914"/>
            </a:xfrm>
            <a:custGeom>
              <a:rect b="b" l="l" r="r" t="t"/>
              <a:pathLst>
                <a:path extrusionOk="0" h="36914" w="103339">
                  <a:moveTo>
                    <a:pt x="12284" y="36915"/>
                  </a:moveTo>
                  <a:lnTo>
                    <a:pt x="91056" y="36915"/>
                  </a:lnTo>
                  <a:cubicBezTo>
                    <a:pt x="97880" y="36915"/>
                    <a:pt x="103340" y="31390"/>
                    <a:pt x="103340" y="24632"/>
                  </a:cubicBezTo>
                  <a:lnTo>
                    <a:pt x="103340" y="0"/>
                  </a:lnTo>
                  <a:lnTo>
                    <a:pt x="0" y="0"/>
                  </a:lnTo>
                  <a:lnTo>
                    <a:pt x="0" y="24632"/>
                  </a:lnTo>
                  <a:cubicBezTo>
                    <a:pt x="0" y="31390"/>
                    <a:pt x="5524" y="36915"/>
                    <a:pt x="12284" y="3691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882" name="Google Shape;882;p53"/>
          <p:cNvGrpSpPr/>
          <p:nvPr/>
        </p:nvGrpSpPr>
        <p:grpSpPr>
          <a:xfrm>
            <a:off x="3160730" y="3351135"/>
            <a:ext cx="379583" cy="379510"/>
            <a:chOff x="4259485" y="3816629"/>
            <a:chExt cx="419986" cy="419905"/>
          </a:xfrm>
        </p:grpSpPr>
        <p:sp>
          <p:nvSpPr>
            <p:cNvPr id="883" name="Google Shape;883;p53"/>
            <p:cNvSpPr/>
            <p:nvPr/>
          </p:nvSpPr>
          <p:spPr>
            <a:xfrm>
              <a:off x="4554750" y="4146327"/>
              <a:ext cx="41010" cy="90194"/>
            </a:xfrm>
            <a:custGeom>
              <a:rect b="b" l="l" r="r" t="t"/>
              <a:pathLst>
                <a:path extrusionOk="0" h="90194" w="41010">
                  <a:moveTo>
                    <a:pt x="28727" y="0"/>
                  </a:moveTo>
                  <a:lnTo>
                    <a:pt x="0" y="0"/>
                  </a:lnTo>
                  <a:lnTo>
                    <a:pt x="0" y="69281"/>
                  </a:lnTo>
                  <a:cubicBezTo>
                    <a:pt x="0" y="79744"/>
                    <a:pt x="8514" y="89362"/>
                    <a:pt x="18978" y="90142"/>
                  </a:cubicBezTo>
                  <a:cubicBezTo>
                    <a:pt x="31002" y="90987"/>
                    <a:pt x="41011" y="81499"/>
                    <a:pt x="41011" y="69670"/>
                  </a:cubicBezTo>
                  <a:lnTo>
                    <a:pt x="41011" y="12284"/>
                  </a:lnTo>
                  <a:cubicBezTo>
                    <a:pt x="41011" y="5459"/>
                    <a:pt x="35552" y="0"/>
                    <a:pt x="2872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84" name="Google Shape;884;p53"/>
            <p:cNvSpPr/>
            <p:nvPr/>
          </p:nvSpPr>
          <p:spPr>
            <a:xfrm>
              <a:off x="4567879" y="3850857"/>
              <a:ext cx="111592" cy="176320"/>
            </a:xfrm>
            <a:custGeom>
              <a:rect b="b" l="l" r="r" t="t"/>
              <a:pathLst>
                <a:path extrusionOk="0" h="176320" w="111592">
                  <a:moveTo>
                    <a:pt x="97230" y="59878"/>
                  </a:moveTo>
                  <a:lnTo>
                    <a:pt x="86571" y="53704"/>
                  </a:lnTo>
                  <a:lnTo>
                    <a:pt x="92746" y="43046"/>
                  </a:lnTo>
                  <a:cubicBezTo>
                    <a:pt x="100675" y="29333"/>
                    <a:pt x="95995" y="11785"/>
                    <a:pt x="82217" y="3857"/>
                  </a:cubicBezTo>
                  <a:cubicBezTo>
                    <a:pt x="68438" y="-4072"/>
                    <a:pt x="50955" y="607"/>
                    <a:pt x="43026" y="14385"/>
                  </a:cubicBezTo>
                  <a:lnTo>
                    <a:pt x="0" y="88929"/>
                  </a:lnTo>
                  <a:lnTo>
                    <a:pt x="49720" y="117655"/>
                  </a:lnTo>
                  <a:lnTo>
                    <a:pt x="74352" y="75022"/>
                  </a:lnTo>
                  <a:lnTo>
                    <a:pt x="85011" y="81196"/>
                  </a:lnTo>
                  <a:cubicBezTo>
                    <a:pt x="86961" y="82300"/>
                    <a:pt x="87611" y="84835"/>
                    <a:pt x="86506" y="86785"/>
                  </a:cubicBezTo>
                  <a:lnTo>
                    <a:pt x="45495" y="157819"/>
                  </a:lnTo>
                  <a:cubicBezTo>
                    <a:pt x="42116" y="163734"/>
                    <a:pt x="44131" y="171208"/>
                    <a:pt x="49980" y="174652"/>
                  </a:cubicBezTo>
                  <a:cubicBezTo>
                    <a:pt x="55829" y="178097"/>
                    <a:pt x="63369" y="176017"/>
                    <a:pt x="66813" y="170168"/>
                  </a:cubicBezTo>
                  <a:lnTo>
                    <a:pt x="107824" y="99133"/>
                  </a:lnTo>
                  <a:cubicBezTo>
                    <a:pt x="115623" y="85420"/>
                    <a:pt x="110944" y="67807"/>
                    <a:pt x="97230" y="59878"/>
                  </a:cubicBezTo>
                  <a:lnTo>
                    <a:pt x="97230" y="5987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85" name="Google Shape;885;p53"/>
            <p:cNvSpPr/>
            <p:nvPr/>
          </p:nvSpPr>
          <p:spPr>
            <a:xfrm>
              <a:off x="4467589" y="3961103"/>
              <a:ext cx="137595" cy="200754"/>
            </a:xfrm>
            <a:custGeom>
              <a:rect b="b" l="l" r="r" t="t"/>
              <a:pathLst>
                <a:path extrusionOk="0" h="200754" w="137595">
                  <a:moveTo>
                    <a:pt x="38026" y="86503"/>
                  </a:moveTo>
                  <a:cubicBezTo>
                    <a:pt x="20218" y="117374"/>
                    <a:pt x="7479" y="150974"/>
                    <a:pt x="264" y="185939"/>
                  </a:cubicBezTo>
                  <a:cubicBezTo>
                    <a:pt x="-2075" y="197507"/>
                    <a:pt x="11638" y="205436"/>
                    <a:pt x="20477" y="197637"/>
                  </a:cubicBezTo>
                  <a:cubicBezTo>
                    <a:pt x="47190" y="173980"/>
                    <a:pt x="69873" y="146165"/>
                    <a:pt x="87681" y="115229"/>
                  </a:cubicBezTo>
                  <a:lnTo>
                    <a:pt x="137596" y="28726"/>
                  </a:lnTo>
                  <a:lnTo>
                    <a:pt x="87876" y="0"/>
                  </a:lnTo>
                  <a:lnTo>
                    <a:pt x="38026" y="8650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86" name="Google Shape;886;p53"/>
            <p:cNvSpPr/>
            <p:nvPr/>
          </p:nvSpPr>
          <p:spPr>
            <a:xfrm>
              <a:off x="4259485" y="3816629"/>
              <a:ext cx="275572" cy="419905"/>
            </a:xfrm>
            <a:custGeom>
              <a:rect b="b" l="l" r="r" t="t"/>
              <a:pathLst>
                <a:path extrusionOk="0" h="419905" w="275572">
                  <a:moveTo>
                    <a:pt x="270698" y="335158"/>
                  </a:moveTo>
                  <a:cubicBezTo>
                    <a:pt x="262574" y="343996"/>
                    <a:pt x="253994" y="352445"/>
                    <a:pt x="244895" y="360504"/>
                  </a:cubicBezTo>
                  <a:cubicBezTo>
                    <a:pt x="238071" y="366548"/>
                    <a:pt x="229427" y="369863"/>
                    <a:pt x="220523" y="369863"/>
                  </a:cubicBezTo>
                  <a:cubicBezTo>
                    <a:pt x="220523" y="369863"/>
                    <a:pt x="220523" y="369863"/>
                    <a:pt x="220523" y="369863"/>
                  </a:cubicBezTo>
                  <a:cubicBezTo>
                    <a:pt x="217858" y="369863"/>
                    <a:pt x="174962" y="369863"/>
                    <a:pt x="174962" y="369863"/>
                  </a:cubicBezTo>
                  <a:cubicBezTo>
                    <a:pt x="167293" y="369863"/>
                    <a:pt x="160079" y="366873"/>
                    <a:pt x="154685" y="361479"/>
                  </a:cubicBezTo>
                  <a:cubicBezTo>
                    <a:pt x="153060" y="359854"/>
                    <a:pt x="150460" y="359854"/>
                    <a:pt x="148900" y="361479"/>
                  </a:cubicBezTo>
                  <a:lnTo>
                    <a:pt x="143181" y="367198"/>
                  </a:lnTo>
                  <a:cubicBezTo>
                    <a:pt x="138761" y="371617"/>
                    <a:pt x="131352" y="371617"/>
                    <a:pt x="127257" y="366873"/>
                  </a:cubicBezTo>
                  <a:cubicBezTo>
                    <a:pt x="124138" y="363298"/>
                    <a:pt x="119133" y="362064"/>
                    <a:pt x="114389" y="364014"/>
                  </a:cubicBezTo>
                  <a:cubicBezTo>
                    <a:pt x="113284" y="364468"/>
                    <a:pt x="112309" y="365183"/>
                    <a:pt x="111529" y="366028"/>
                  </a:cubicBezTo>
                  <a:cubicBezTo>
                    <a:pt x="105224" y="372657"/>
                    <a:pt x="93461" y="370708"/>
                    <a:pt x="90406" y="360179"/>
                  </a:cubicBezTo>
                  <a:cubicBezTo>
                    <a:pt x="89496" y="356994"/>
                    <a:pt x="90666" y="352315"/>
                    <a:pt x="92941" y="349911"/>
                  </a:cubicBezTo>
                  <a:cubicBezTo>
                    <a:pt x="99765" y="342567"/>
                    <a:pt x="109059" y="338537"/>
                    <a:pt x="119003" y="338537"/>
                  </a:cubicBezTo>
                  <a:cubicBezTo>
                    <a:pt x="124267" y="338537"/>
                    <a:pt x="129402" y="339707"/>
                    <a:pt x="134081" y="341851"/>
                  </a:cubicBezTo>
                  <a:cubicBezTo>
                    <a:pt x="145390" y="332948"/>
                    <a:pt x="161964" y="333728"/>
                    <a:pt x="172298" y="344321"/>
                  </a:cubicBezTo>
                  <a:cubicBezTo>
                    <a:pt x="172947" y="344971"/>
                    <a:pt x="173858" y="345361"/>
                    <a:pt x="174767" y="345361"/>
                  </a:cubicBezTo>
                  <a:lnTo>
                    <a:pt x="185621" y="345361"/>
                  </a:lnTo>
                  <a:cubicBezTo>
                    <a:pt x="183411" y="339122"/>
                    <a:pt x="182892" y="332298"/>
                    <a:pt x="184257" y="325604"/>
                  </a:cubicBezTo>
                  <a:cubicBezTo>
                    <a:pt x="184582" y="323979"/>
                    <a:pt x="184971" y="322354"/>
                    <a:pt x="185296" y="320729"/>
                  </a:cubicBezTo>
                  <a:lnTo>
                    <a:pt x="53295" y="320729"/>
                  </a:lnTo>
                  <a:cubicBezTo>
                    <a:pt x="46990" y="320729"/>
                    <a:pt x="41466" y="316115"/>
                    <a:pt x="40751" y="309811"/>
                  </a:cubicBezTo>
                  <a:cubicBezTo>
                    <a:pt x="39906" y="302402"/>
                    <a:pt x="45690" y="296098"/>
                    <a:pt x="52970" y="296098"/>
                  </a:cubicBezTo>
                  <a:lnTo>
                    <a:pt x="191601" y="296098"/>
                  </a:lnTo>
                  <a:cubicBezTo>
                    <a:pt x="194070" y="287779"/>
                    <a:pt x="196800" y="279590"/>
                    <a:pt x="199855" y="271467"/>
                  </a:cubicBezTo>
                  <a:lnTo>
                    <a:pt x="53295" y="271467"/>
                  </a:lnTo>
                  <a:cubicBezTo>
                    <a:pt x="46990" y="271467"/>
                    <a:pt x="41466" y="266853"/>
                    <a:pt x="40751" y="260548"/>
                  </a:cubicBezTo>
                  <a:cubicBezTo>
                    <a:pt x="39906" y="253139"/>
                    <a:pt x="45690" y="246835"/>
                    <a:pt x="52970" y="246835"/>
                  </a:cubicBezTo>
                  <a:lnTo>
                    <a:pt x="210124" y="246835"/>
                  </a:lnTo>
                  <a:cubicBezTo>
                    <a:pt x="214543" y="237282"/>
                    <a:pt x="219418" y="227858"/>
                    <a:pt x="224747" y="218694"/>
                  </a:cubicBezTo>
                  <a:lnTo>
                    <a:pt x="270633" y="139210"/>
                  </a:lnTo>
                  <a:lnTo>
                    <a:pt x="270633" y="36915"/>
                  </a:lnTo>
                  <a:cubicBezTo>
                    <a:pt x="270633" y="16508"/>
                    <a:pt x="254125" y="0"/>
                    <a:pt x="233716" y="0"/>
                  </a:cubicBezTo>
                  <a:lnTo>
                    <a:pt x="36916" y="0"/>
                  </a:lnTo>
                  <a:cubicBezTo>
                    <a:pt x="16508" y="0"/>
                    <a:pt x="0" y="16508"/>
                    <a:pt x="0" y="36915"/>
                  </a:cubicBezTo>
                  <a:lnTo>
                    <a:pt x="0" y="382991"/>
                  </a:lnTo>
                  <a:cubicBezTo>
                    <a:pt x="0" y="403398"/>
                    <a:pt x="16508" y="419906"/>
                    <a:pt x="36916" y="419906"/>
                  </a:cubicBezTo>
                  <a:lnTo>
                    <a:pt x="275572" y="419906"/>
                  </a:lnTo>
                  <a:cubicBezTo>
                    <a:pt x="272388" y="413732"/>
                    <a:pt x="270633" y="406778"/>
                    <a:pt x="270633" y="399434"/>
                  </a:cubicBezTo>
                  <a:lnTo>
                    <a:pt x="270633" y="335158"/>
                  </a:lnTo>
                  <a:close/>
                  <a:moveTo>
                    <a:pt x="128687" y="111719"/>
                  </a:moveTo>
                  <a:cubicBezTo>
                    <a:pt x="128557" y="85528"/>
                    <a:pt x="149420" y="63561"/>
                    <a:pt x="175612" y="62391"/>
                  </a:cubicBezTo>
                  <a:cubicBezTo>
                    <a:pt x="186271" y="61936"/>
                    <a:pt x="196670" y="64796"/>
                    <a:pt x="205379" y="70775"/>
                  </a:cubicBezTo>
                  <a:cubicBezTo>
                    <a:pt x="209669" y="73700"/>
                    <a:pt x="210384" y="80004"/>
                    <a:pt x="206224" y="83708"/>
                  </a:cubicBezTo>
                  <a:cubicBezTo>
                    <a:pt x="203430" y="86243"/>
                    <a:pt x="199140" y="86308"/>
                    <a:pt x="195955" y="84228"/>
                  </a:cubicBezTo>
                  <a:cubicBezTo>
                    <a:pt x="190041" y="80264"/>
                    <a:pt x="182957" y="78379"/>
                    <a:pt x="175742" y="78834"/>
                  </a:cubicBezTo>
                  <a:cubicBezTo>
                    <a:pt x="159234" y="79874"/>
                    <a:pt x="145910" y="93327"/>
                    <a:pt x="145065" y="109770"/>
                  </a:cubicBezTo>
                  <a:cubicBezTo>
                    <a:pt x="144090" y="128682"/>
                    <a:pt x="159169" y="144345"/>
                    <a:pt x="177822" y="144345"/>
                  </a:cubicBezTo>
                  <a:cubicBezTo>
                    <a:pt x="194331" y="144345"/>
                    <a:pt x="202065" y="132386"/>
                    <a:pt x="204339" y="119713"/>
                  </a:cubicBezTo>
                  <a:lnTo>
                    <a:pt x="189001" y="119713"/>
                  </a:lnTo>
                  <a:cubicBezTo>
                    <a:pt x="184907" y="119713"/>
                    <a:pt x="181202" y="116789"/>
                    <a:pt x="180617" y="112759"/>
                  </a:cubicBezTo>
                  <a:cubicBezTo>
                    <a:pt x="179902" y="107690"/>
                    <a:pt x="183801" y="103335"/>
                    <a:pt x="188741" y="103335"/>
                  </a:cubicBezTo>
                  <a:lnTo>
                    <a:pt x="213243" y="103335"/>
                  </a:lnTo>
                  <a:cubicBezTo>
                    <a:pt x="217728" y="103335"/>
                    <a:pt x="221433" y="106910"/>
                    <a:pt x="221433" y="111394"/>
                  </a:cubicBezTo>
                  <a:cubicBezTo>
                    <a:pt x="221498" y="140445"/>
                    <a:pt x="203559" y="160722"/>
                    <a:pt x="177822" y="160722"/>
                  </a:cubicBezTo>
                  <a:cubicBezTo>
                    <a:pt x="150850" y="160722"/>
                    <a:pt x="128817" y="138755"/>
                    <a:pt x="128687" y="111719"/>
                  </a:cubicBezTo>
                  <a:close/>
                  <a:moveTo>
                    <a:pt x="57454" y="119648"/>
                  </a:moveTo>
                  <a:cubicBezTo>
                    <a:pt x="62004" y="119648"/>
                    <a:pt x="65643" y="123352"/>
                    <a:pt x="65643" y="127837"/>
                  </a:cubicBezTo>
                  <a:cubicBezTo>
                    <a:pt x="65643" y="128617"/>
                    <a:pt x="65708" y="129397"/>
                    <a:pt x="65773" y="130112"/>
                  </a:cubicBezTo>
                  <a:cubicBezTo>
                    <a:pt x="66943" y="138366"/>
                    <a:pt x="74093" y="144474"/>
                    <a:pt x="82477" y="144280"/>
                  </a:cubicBezTo>
                  <a:cubicBezTo>
                    <a:pt x="91056" y="144085"/>
                    <a:pt x="98140" y="137261"/>
                    <a:pt x="98595" y="128682"/>
                  </a:cubicBezTo>
                  <a:cubicBezTo>
                    <a:pt x="98855" y="124132"/>
                    <a:pt x="97230" y="119778"/>
                    <a:pt x="94110" y="116464"/>
                  </a:cubicBezTo>
                  <a:cubicBezTo>
                    <a:pt x="90991" y="113149"/>
                    <a:pt x="86701" y="111329"/>
                    <a:pt x="82152" y="111329"/>
                  </a:cubicBezTo>
                  <a:cubicBezTo>
                    <a:pt x="75717" y="111329"/>
                    <a:pt x="73053" y="112304"/>
                    <a:pt x="69738" y="113799"/>
                  </a:cubicBezTo>
                  <a:cubicBezTo>
                    <a:pt x="69348" y="113994"/>
                    <a:pt x="69153" y="114059"/>
                    <a:pt x="69088" y="114124"/>
                  </a:cubicBezTo>
                  <a:cubicBezTo>
                    <a:pt x="65578" y="115944"/>
                    <a:pt x="61094" y="114969"/>
                    <a:pt x="58624" y="111525"/>
                  </a:cubicBezTo>
                  <a:cubicBezTo>
                    <a:pt x="57324" y="109704"/>
                    <a:pt x="56934" y="107430"/>
                    <a:pt x="57259" y="105285"/>
                  </a:cubicBezTo>
                  <a:lnTo>
                    <a:pt x="63239" y="69215"/>
                  </a:lnTo>
                  <a:cubicBezTo>
                    <a:pt x="63888" y="65251"/>
                    <a:pt x="67333" y="62326"/>
                    <a:pt x="71298" y="62326"/>
                  </a:cubicBezTo>
                  <a:lnTo>
                    <a:pt x="101390" y="62326"/>
                  </a:lnTo>
                  <a:cubicBezTo>
                    <a:pt x="105484" y="62326"/>
                    <a:pt x="109189" y="65251"/>
                    <a:pt x="109774" y="69281"/>
                  </a:cubicBezTo>
                  <a:cubicBezTo>
                    <a:pt x="110489" y="74350"/>
                    <a:pt x="106589" y="78704"/>
                    <a:pt x="101650" y="78704"/>
                  </a:cubicBezTo>
                  <a:lnTo>
                    <a:pt x="78252" y="78704"/>
                  </a:lnTo>
                  <a:lnTo>
                    <a:pt x="75522" y="95211"/>
                  </a:lnTo>
                  <a:cubicBezTo>
                    <a:pt x="77472" y="95017"/>
                    <a:pt x="79617" y="94887"/>
                    <a:pt x="82087" y="94887"/>
                  </a:cubicBezTo>
                  <a:cubicBezTo>
                    <a:pt x="91056" y="94887"/>
                    <a:pt x="99765" y="98656"/>
                    <a:pt x="105939" y="105155"/>
                  </a:cubicBezTo>
                  <a:cubicBezTo>
                    <a:pt x="112244" y="111784"/>
                    <a:pt x="115428" y="120428"/>
                    <a:pt x="114908" y="129526"/>
                  </a:cubicBezTo>
                  <a:cubicBezTo>
                    <a:pt x="113999" y="146620"/>
                    <a:pt x="99895" y="160332"/>
                    <a:pt x="82737" y="160657"/>
                  </a:cubicBezTo>
                  <a:cubicBezTo>
                    <a:pt x="82542" y="160657"/>
                    <a:pt x="82282" y="160657"/>
                    <a:pt x="82087" y="160657"/>
                  </a:cubicBezTo>
                  <a:cubicBezTo>
                    <a:pt x="65708" y="160657"/>
                    <a:pt x="51735" y="148569"/>
                    <a:pt x="49525" y="132322"/>
                  </a:cubicBezTo>
                  <a:cubicBezTo>
                    <a:pt x="49330" y="130826"/>
                    <a:pt x="49200" y="129267"/>
                    <a:pt x="49200" y="127772"/>
                  </a:cubicBezTo>
                  <a:cubicBezTo>
                    <a:pt x="49265" y="123288"/>
                    <a:pt x="52970" y="119648"/>
                    <a:pt x="57454" y="119648"/>
                  </a:cubicBezTo>
                  <a:lnTo>
                    <a:pt x="57454" y="119648"/>
                  </a:lnTo>
                  <a:close/>
                  <a:moveTo>
                    <a:pt x="53359" y="197637"/>
                  </a:moveTo>
                  <a:lnTo>
                    <a:pt x="184257" y="197637"/>
                  </a:lnTo>
                  <a:cubicBezTo>
                    <a:pt x="190561" y="197637"/>
                    <a:pt x="196085" y="202251"/>
                    <a:pt x="196800" y="208556"/>
                  </a:cubicBezTo>
                  <a:cubicBezTo>
                    <a:pt x="197645" y="215964"/>
                    <a:pt x="191861" y="222268"/>
                    <a:pt x="184582" y="222268"/>
                  </a:cubicBezTo>
                  <a:lnTo>
                    <a:pt x="53684" y="222268"/>
                  </a:lnTo>
                  <a:cubicBezTo>
                    <a:pt x="47380" y="222268"/>
                    <a:pt x="41856" y="217654"/>
                    <a:pt x="41141" y="211350"/>
                  </a:cubicBezTo>
                  <a:cubicBezTo>
                    <a:pt x="40361" y="203941"/>
                    <a:pt x="46145" y="197637"/>
                    <a:pt x="53359" y="1976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887" name="Google Shape;887;p53"/>
          <p:cNvGrpSpPr/>
          <p:nvPr/>
        </p:nvGrpSpPr>
        <p:grpSpPr>
          <a:xfrm>
            <a:off x="3183756" y="2744071"/>
            <a:ext cx="333473" cy="379451"/>
            <a:chOff x="4284962" y="3144949"/>
            <a:chExt cx="368968" cy="419840"/>
          </a:xfrm>
        </p:grpSpPr>
        <p:sp>
          <p:nvSpPr>
            <p:cNvPr id="888" name="Google Shape;888;p53"/>
            <p:cNvSpPr/>
            <p:nvPr/>
          </p:nvSpPr>
          <p:spPr>
            <a:xfrm>
              <a:off x="4446016" y="3343431"/>
              <a:ext cx="207914" cy="221358"/>
            </a:xfrm>
            <a:custGeom>
              <a:rect b="b" l="l" r="r" t="t"/>
              <a:pathLst>
                <a:path extrusionOk="0" h="221358" w="207914">
                  <a:moveTo>
                    <a:pt x="195695" y="98396"/>
                  </a:moveTo>
                  <a:lnTo>
                    <a:pt x="137136" y="98396"/>
                  </a:lnTo>
                  <a:cubicBezTo>
                    <a:pt x="130832" y="98396"/>
                    <a:pt x="125307" y="103010"/>
                    <a:pt x="124592" y="109315"/>
                  </a:cubicBezTo>
                  <a:cubicBezTo>
                    <a:pt x="123748" y="116723"/>
                    <a:pt x="129532" y="123027"/>
                    <a:pt x="136811" y="123027"/>
                  </a:cubicBezTo>
                  <a:lnTo>
                    <a:pt x="182762" y="123027"/>
                  </a:lnTo>
                  <a:cubicBezTo>
                    <a:pt x="178797" y="161502"/>
                    <a:pt x="156114" y="196857"/>
                    <a:pt x="110749" y="196857"/>
                  </a:cubicBezTo>
                  <a:cubicBezTo>
                    <a:pt x="63304" y="196857"/>
                    <a:pt x="24698" y="158317"/>
                    <a:pt x="24632" y="110874"/>
                  </a:cubicBezTo>
                  <a:cubicBezTo>
                    <a:pt x="24567" y="65316"/>
                    <a:pt x="60509" y="27231"/>
                    <a:pt x="106004" y="24761"/>
                  </a:cubicBezTo>
                  <a:cubicBezTo>
                    <a:pt x="124917" y="23722"/>
                    <a:pt x="143311" y="28856"/>
                    <a:pt x="158844" y="39319"/>
                  </a:cubicBezTo>
                  <a:cubicBezTo>
                    <a:pt x="164498" y="43153"/>
                    <a:pt x="172103" y="41659"/>
                    <a:pt x="175937" y="36005"/>
                  </a:cubicBezTo>
                  <a:cubicBezTo>
                    <a:pt x="179772" y="30351"/>
                    <a:pt x="178277" y="22747"/>
                    <a:pt x="172622" y="18912"/>
                  </a:cubicBezTo>
                  <a:cubicBezTo>
                    <a:pt x="154295" y="6564"/>
                    <a:pt x="132912" y="0"/>
                    <a:pt x="110684" y="0"/>
                  </a:cubicBezTo>
                  <a:cubicBezTo>
                    <a:pt x="49655" y="0"/>
                    <a:pt x="0" y="49653"/>
                    <a:pt x="0" y="110679"/>
                  </a:cubicBezTo>
                  <a:cubicBezTo>
                    <a:pt x="0" y="171706"/>
                    <a:pt x="49655" y="221358"/>
                    <a:pt x="110684" y="221358"/>
                  </a:cubicBezTo>
                  <a:cubicBezTo>
                    <a:pt x="140321" y="221358"/>
                    <a:pt x="165408" y="209790"/>
                    <a:pt x="183086" y="187953"/>
                  </a:cubicBezTo>
                  <a:cubicBezTo>
                    <a:pt x="199075" y="168196"/>
                    <a:pt x="207914" y="140770"/>
                    <a:pt x="207914" y="110679"/>
                  </a:cubicBezTo>
                  <a:cubicBezTo>
                    <a:pt x="207979" y="103920"/>
                    <a:pt x="202519" y="98396"/>
                    <a:pt x="195695" y="9839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89" name="Google Shape;889;p53"/>
            <p:cNvSpPr/>
            <p:nvPr/>
          </p:nvSpPr>
          <p:spPr>
            <a:xfrm>
              <a:off x="4284962" y="3343301"/>
              <a:ext cx="143217" cy="221358"/>
            </a:xfrm>
            <a:custGeom>
              <a:rect b="b" l="l" r="r" t="t"/>
              <a:pathLst>
                <a:path extrusionOk="0" h="221358" w="143217">
                  <a:moveTo>
                    <a:pt x="71623" y="78314"/>
                  </a:moveTo>
                  <a:cubicBezTo>
                    <a:pt x="61484" y="78314"/>
                    <a:pt x="53685" y="79159"/>
                    <a:pt x="46860" y="80719"/>
                  </a:cubicBezTo>
                  <a:lnTo>
                    <a:pt x="56154" y="24632"/>
                  </a:lnTo>
                  <a:lnTo>
                    <a:pt x="118223" y="24632"/>
                  </a:lnTo>
                  <a:cubicBezTo>
                    <a:pt x="124528" y="24632"/>
                    <a:pt x="130052" y="20017"/>
                    <a:pt x="130767" y="13713"/>
                  </a:cubicBezTo>
                  <a:cubicBezTo>
                    <a:pt x="131612" y="6304"/>
                    <a:pt x="125827" y="0"/>
                    <a:pt x="118548" y="0"/>
                  </a:cubicBezTo>
                  <a:lnTo>
                    <a:pt x="45691" y="0"/>
                  </a:lnTo>
                  <a:cubicBezTo>
                    <a:pt x="39646" y="0"/>
                    <a:pt x="34512" y="4355"/>
                    <a:pt x="33537" y="10268"/>
                  </a:cubicBezTo>
                  <a:lnTo>
                    <a:pt x="19108" y="97356"/>
                  </a:lnTo>
                  <a:cubicBezTo>
                    <a:pt x="18328" y="101905"/>
                    <a:pt x="20278" y="106520"/>
                    <a:pt x="23983" y="109315"/>
                  </a:cubicBezTo>
                  <a:cubicBezTo>
                    <a:pt x="27752" y="112044"/>
                    <a:pt x="32692" y="112434"/>
                    <a:pt x="36851" y="110354"/>
                  </a:cubicBezTo>
                  <a:cubicBezTo>
                    <a:pt x="36851" y="110354"/>
                    <a:pt x="37566" y="109965"/>
                    <a:pt x="38801" y="109445"/>
                  </a:cubicBezTo>
                  <a:cubicBezTo>
                    <a:pt x="47315" y="105610"/>
                    <a:pt x="54660" y="102880"/>
                    <a:pt x="71558" y="102880"/>
                  </a:cubicBezTo>
                  <a:cubicBezTo>
                    <a:pt x="84557" y="102880"/>
                    <a:pt x="96645" y="108080"/>
                    <a:pt x="105614" y="117503"/>
                  </a:cubicBezTo>
                  <a:cubicBezTo>
                    <a:pt x="114584" y="126927"/>
                    <a:pt x="119133" y="139340"/>
                    <a:pt x="118483" y="152339"/>
                  </a:cubicBezTo>
                  <a:cubicBezTo>
                    <a:pt x="117183" y="176775"/>
                    <a:pt x="97035" y="196272"/>
                    <a:pt x="72533" y="196792"/>
                  </a:cubicBezTo>
                  <a:cubicBezTo>
                    <a:pt x="48745" y="197247"/>
                    <a:pt x="28337" y="179894"/>
                    <a:pt x="25022" y="156368"/>
                  </a:cubicBezTo>
                  <a:cubicBezTo>
                    <a:pt x="24763" y="154353"/>
                    <a:pt x="24568" y="152273"/>
                    <a:pt x="24568" y="150193"/>
                  </a:cubicBezTo>
                  <a:cubicBezTo>
                    <a:pt x="24503" y="143955"/>
                    <a:pt x="20083" y="138430"/>
                    <a:pt x="13909" y="137586"/>
                  </a:cubicBezTo>
                  <a:cubicBezTo>
                    <a:pt x="6370" y="136611"/>
                    <a:pt x="0" y="142460"/>
                    <a:pt x="0" y="149804"/>
                  </a:cubicBezTo>
                  <a:cubicBezTo>
                    <a:pt x="0" y="153118"/>
                    <a:pt x="260" y="156498"/>
                    <a:pt x="715" y="159747"/>
                  </a:cubicBezTo>
                  <a:cubicBezTo>
                    <a:pt x="5655" y="195102"/>
                    <a:pt x="36006" y="221358"/>
                    <a:pt x="71623" y="221358"/>
                  </a:cubicBezTo>
                  <a:cubicBezTo>
                    <a:pt x="72078" y="221358"/>
                    <a:pt x="72598" y="221358"/>
                    <a:pt x="73118" y="221358"/>
                  </a:cubicBezTo>
                  <a:cubicBezTo>
                    <a:pt x="110424" y="220579"/>
                    <a:pt x="141231" y="190813"/>
                    <a:pt x="143116" y="153573"/>
                  </a:cubicBezTo>
                  <a:cubicBezTo>
                    <a:pt x="144156" y="133751"/>
                    <a:pt x="137201" y="114904"/>
                    <a:pt x="123553" y="100475"/>
                  </a:cubicBezTo>
                  <a:cubicBezTo>
                    <a:pt x="109839" y="86243"/>
                    <a:pt x="91446" y="78314"/>
                    <a:pt x="71623" y="78314"/>
                  </a:cubicBezTo>
                  <a:lnTo>
                    <a:pt x="71623" y="7831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90" name="Google Shape;890;p53"/>
            <p:cNvSpPr/>
            <p:nvPr/>
          </p:nvSpPr>
          <p:spPr>
            <a:xfrm>
              <a:off x="4481718" y="3145014"/>
              <a:ext cx="122992" cy="172160"/>
            </a:xfrm>
            <a:custGeom>
              <a:rect b="b" l="l" r="r" t="t"/>
              <a:pathLst>
                <a:path extrusionOk="0" h="172160" w="122992">
                  <a:moveTo>
                    <a:pt x="51715" y="167221"/>
                  </a:moveTo>
                  <a:cubicBezTo>
                    <a:pt x="54054" y="170341"/>
                    <a:pt x="57694" y="172160"/>
                    <a:pt x="61529" y="172160"/>
                  </a:cubicBezTo>
                  <a:cubicBezTo>
                    <a:pt x="65428" y="172160"/>
                    <a:pt x="69068" y="170341"/>
                    <a:pt x="71343" y="167221"/>
                  </a:cubicBezTo>
                  <a:lnTo>
                    <a:pt x="120543" y="101645"/>
                  </a:lnTo>
                  <a:cubicBezTo>
                    <a:pt x="124377" y="96511"/>
                    <a:pt x="123792" y="88972"/>
                    <a:pt x="118203" y="84488"/>
                  </a:cubicBezTo>
                  <a:cubicBezTo>
                    <a:pt x="116123" y="82798"/>
                    <a:pt x="113394" y="81953"/>
                    <a:pt x="110729" y="81953"/>
                  </a:cubicBezTo>
                  <a:lnTo>
                    <a:pt x="98380" y="81953"/>
                  </a:lnTo>
                  <a:lnTo>
                    <a:pt x="98380" y="11633"/>
                  </a:lnTo>
                  <a:cubicBezTo>
                    <a:pt x="98380" y="5199"/>
                    <a:pt x="93180" y="0"/>
                    <a:pt x="86746" y="0"/>
                  </a:cubicBezTo>
                  <a:lnTo>
                    <a:pt x="36246" y="0"/>
                  </a:lnTo>
                  <a:cubicBezTo>
                    <a:pt x="29812" y="0"/>
                    <a:pt x="24612" y="5199"/>
                    <a:pt x="24612" y="11633"/>
                  </a:cubicBezTo>
                  <a:lnTo>
                    <a:pt x="24612" y="81953"/>
                  </a:lnTo>
                  <a:lnTo>
                    <a:pt x="12264" y="81953"/>
                  </a:lnTo>
                  <a:cubicBezTo>
                    <a:pt x="9534" y="81953"/>
                    <a:pt x="6869" y="82798"/>
                    <a:pt x="4789" y="84488"/>
                  </a:cubicBezTo>
                  <a:cubicBezTo>
                    <a:pt x="-800" y="88972"/>
                    <a:pt x="-1385" y="96511"/>
                    <a:pt x="2449" y="101645"/>
                  </a:cubicBezTo>
                  <a:lnTo>
                    <a:pt x="51715" y="16722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91" name="Google Shape;891;p53"/>
            <p:cNvSpPr/>
            <p:nvPr/>
          </p:nvSpPr>
          <p:spPr>
            <a:xfrm>
              <a:off x="4334247" y="3144949"/>
              <a:ext cx="122941" cy="172225"/>
            </a:xfrm>
            <a:custGeom>
              <a:rect b="b" l="l" r="r" t="t"/>
              <a:pathLst>
                <a:path extrusionOk="0" h="172225" w="122941">
                  <a:moveTo>
                    <a:pt x="121648" y="83383"/>
                  </a:moveTo>
                  <a:cubicBezTo>
                    <a:pt x="123728" y="79224"/>
                    <a:pt x="123273" y="74220"/>
                    <a:pt x="120478" y="70515"/>
                  </a:cubicBezTo>
                  <a:lnTo>
                    <a:pt x="71278" y="4940"/>
                  </a:lnTo>
                  <a:cubicBezTo>
                    <a:pt x="68938" y="1820"/>
                    <a:pt x="65299" y="0"/>
                    <a:pt x="61464" y="0"/>
                  </a:cubicBezTo>
                  <a:cubicBezTo>
                    <a:pt x="57564" y="0"/>
                    <a:pt x="53925" y="1820"/>
                    <a:pt x="51650" y="4940"/>
                  </a:cubicBezTo>
                  <a:lnTo>
                    <a:pt x="2450" y="70515"/>
                  </a:lnTo>
                  <a:cubicBezTo>
                    <a:pt x="-930" y="75064"/>
                    <a:pt x="-865" y="81433"/>
                    <a:pt x="2970" y="85918"/>
                  </a:cubicBezTo>
                  <a:cubicBezTo>
                    <a:pt x="5375" y="88712"/>
                    <a:pt x="8949" y="90207"/>
                    <a:pt x="12589" y="90207"/>
                  </a:cubicBezTo>
                  <a:lnTo>
                    <a:pt x="24548" y="90207"/>
                  </a:lnTo>
                  <a:lnTo>
                    <a:pt x="24548" y="159943"/>
                  </a:lnTo>
                  <a:cubicBezTo>
                    <a:pt x="24548" y="166767"/>
                    <a:pt x="30072" y="172226"/>
                    <a:pt x="36831" y="172226"/>
                  </a:cubicBezTo>
                  <a:lnTo>
                    <a:pt x="86032" y="172226"/>
                  </a:lnTo>
                  <a:cubicBezTo>
                    <a:pt x="92856" y="172226"/>
                    <a:pt x="98315" y="166701"/>
                    <a:pt x="98315" y="159943"/>
                  </a:cubicBezTo>
                  <a:lnTo>
                    <a:pt x="98315" y="90207"/>
                  </a:lnTo>
                  <a:lnTo>
                    <a:pt x="110599" y="90207"/>
                  </a:lnTo>
                  <a:cubicBezTo>
                    <a:pt x="115279" y="90207"/>
                    <a:pt x="119568" y="87543"/>
                    <a:pt x="121648" y="83383"/>
                  </a:cubicBezTo>
                  <a:lnTo>
                    <a:pt x="121648" y="8338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892" name="Google Shape;892;p53"/>
          <p:cNvGrpSpPr/>
          <p:nvPr/>
        </p:nvGrpSpPr>
        <p:grpSpPr>
          <a:xfrm>
            <a:off x="3160773" y="3947744"/>
            <a:ext cx="379498" cy="379509"/>
            <a:chOff x="4259533" y="4476740"/>
            <a:chExt cx="419892" cy="419904"/>
          </a:xfrm>
        </p:grpSpPr>
        <p:sp>
          <p:nvSpPr>
            <p:cNvPr id="893" name="Google Shape;893;p53"/>
            <p:cNvSpPr/>
            <p:nvPr/>
          </p:nvSpPr>
          <p:spPr>
            <a:xfrm>
              <a:off x="4407930" y="4796559"/>
              <a:ext cx="123032" cy="38540"/>
            </a:xfrm>
            <a:custGeom>
              <a:rect b="b" l="l" r="r" t="t"/>
              <a:pathLst>
                <a:path extrusionOk="0" h="38540" w="123032">
                  <a:moveTo>
                    <a:pt x="20538" y="38540"/>
                  </a:moveTo>
                  <a:lnTo>
                    <a:pt x="102560" y="38540"/>
                  </a:lnTo>
                  <a:cubicBezTo>
                    <a:pt x="113868" y="38540"/>
                    <a:pt x="123033" y="29376"/>
                    <a:pt x="123033" y="18068"/>
                  </a:cubicBezTo>
                  <a:lnTo>
                    <a:pt x="123033" y="0"/>
                  </a:lnTo>
                  <a:lnTo>
                    <a:pt x="0" y="0"/>
                  </a:lnTo>
                  <a:lnTo>
                    <a:pt x="0" y="18068"/>
                  </a:lnTo>
                  <a:cubicBezTo>
                    <a:pt x="65" y="29376"/>
                    <a:pt x="9229" y="38540"/>
                    <a:pt x="20538" y="3854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94" name="Google Shape;894;p53"/>
            <p:cNvSpPr/>
            <p:nvPr/>
          </p:nvSpPr>
          <p:spPr>
            <a:xfrm>
              <a:off x="4630191" y="4607957"/>
              <a:ext cx="49234" cy="24631"/>
            </a:xfrm>
            <a:custGeom>
              <a:rect b="b" l="l" r="r" t="t"/>
              <a:pathLst>
                <a:path extrusionOk="0" h="24631" w="49234">
                  <a:moveTo>
                    <a:pt x="36933" y="0"/>
                  </a:moveTo>
                  <a:lnTo>
                    <a:pt x="12626" y="0"/>
                  </a:lnTo>
                  <a:cubicBezTo>
                    <a:pt x="6321" y="0"/>
                    <a:pt x="797" y="4614"/>
                    <a:pt x="82" y="10918"/>
                  </a:cubicBezTo>
                  <a:cubicBezTo>
                    <a:pt x="-763" y="18327"/>
                    <a:pt x="5021" y="24631"/>
                    <a:pt x="12301" y="24631"/>
                  </a:cubicBezTo>
                  <a:lnTo>
                    <a:pt x="36608" y="24631"/>
                  </a:lnTo>
                  <a:cubicBezTo>
                    <a:pt x="42913" y="24631"/>
                    <a:pt x="48437" y="20017"/>
                    <a:pt x="49152" y="13713"/>
                  </a:cubicBezTo>
                  <a:cubicBezTo>
                    <a:pt x="49997" y="6304"/>
                    <a:pt x="44213" y="0"/>
                    <a:pt x="3693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95" name="Google Shape;895;p53"/>
            <p:cNvSpPr/>
            <p:nvPr/>
          </p:nvSpPr>
          <p:spPr>
            <a:xfrm>
              <a:off x="4617129" y="4517626"/>
              <a:ext cx="45958" cy="36965"/>
            </a:xfrm>
            <a:custGeom>
              <a:rect b="b" l="l" r="r" t="t"/>
              <a:pathLst>
                <a:path extrusionOk="0" h="36965" w="45958">
                  <a:moveTo>
                    <a:pt x="1640" y="30798"/>
                  </a:moveTo>
                  <a:cubicBezTo>
                    <a:pt x="5019" y="36713"/>
                    <a:pt x="12558" y="38727"/>
                    <a:pt x="18473" y="35283"/>
                  </a:cubicBezTo>
                  <a:lnTo>
                    <a:pt x="39791" y="22999"/>
                  </a:lnTo>
                  <a:cubicBezTo>
                    <a:pt x="45705" y="19620"/>
                    <a:pt x="47720" y="12081"/>
                    <a:pt x="44275" y="6167"/>
                  </a:cubicBezTo>
                  <a:cubicBezTo>
                    <a:pt x="40896" y="253"/>
                    <a:pt x="33356" y="-1762"/>
                    <a:pt x="27442" y="1683"/>
                  </a:cubicBezTo>
                  <a:lnTo>
                    <a:pt x="6124" y="13966"/>
                  </a:lnTo>
                  <a:cubicBezTo>
                    <a:pt x="275" y="17410"/>
                    <a:pt x="-1740" y="24949"/>
                    <a:pt x="1640" y="307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96" name="Google Shape;896;p53"/>
            <p:cNvSpPr/>
            <p:nvPr/>
          </p:nvSpPr>
          <p:spPr>
            <a:xfrm>
              <a:off x="4617129" y="4685865"/>
              <a:ext cx="45914" cy="36879"/>
            </a:xfrm>
            <a:custGeom>
              <a:rect b="b" l="l" r="r" t="t"/>
              <a:pathLst>
                <a:path extrusionOk="0" h="36879" w="45914">
                  <a:moveTo>
                    <a:pt x="39791" y="13923"/>
                  </a:moveTo>
                  <a:lnTo>
                    <a:pt x="18473" y="1639"/>
                  </a:lnTo>
                  <a:cubicBezTo>
                    <a:pt x="12558" y="-1740"/>
                    <a:pt x="5084" y="275"/>
                    <a:pt x="1640" y="6124"/>
                  </a:cubicBezTo>
                  <a:cubicBezTo>
                    <a:pt x="-1740" y="12038"/>
                    <a:pt x="275" y="19512"/>
                    <a:pt x="6124" y="22956"/>
                  </a:cubicBezTo>
                  <a:lnTo>
                    <a:pt x="27442" y="35240"/>
                  </a:lnTo>
                  <a:cubicBezTo>
                    <a:pt x="33356" y="38619"/>
                    <a:pt x="40831" y="36604"/>
                    <a:pt x="44275" y="30755"/>
                  </a:cubicBezTo>
                  <a:cubicBezTo>
                    <a:pt x="47655" y="24841"/>
                    <a:pt x="45640" y="17303"/>
                    <a:pt x="39791" y="1392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97" name="Google Shape;897;p53"/>
            <p:cNvSpPr/>
            <p:nvPr/>
          </p:nvSpPr>
          <p:spPr>
            <a:xfrm>
              <a:off x="4259533" y="4607957"/>
              <a:ext cx="49234" cy="24631"/>
            </a:xfrm>
            <a:custGeom>
              <a:rect b="b" l="l" r="r" t="t"/>
              <a:pathLst>
                <a:path extrusionOk="0" h="24631" w="49234">
                  <a:moveTo>
                    <a:pt x="36609" y="0"/>
                  </a:moveTo>
                  <a:lnTo>
                    <a:pt x="12626" y="0"/>
                  </a:lnTo>
                  <a:cubicBezTo>
                    <a:pt x="6322" y="0"/>
                    <a:pt x="797" y="4614"/>
                    <a:pt x="82" y="10918"/>
                  </a:cubicBezTo>
                  <a:cubicBezTo>
                    <a:pt x="-763" y="18327"/>
                    <a:pt x="5022" y="24631"/>
                    <a:pt x="12301" y="24631"/>
                  </a:cubicBezTo>
                  <a:lnTo>
                    <a:pt x="36934" y="24631"/>
                  </a:lnTo>
                  <a:cubicBezTo>
                    <a:pt x="44213" y="24631"/>
                    <a:pt x="49997" y="18327"/>
                    <a:pt x="49152" y="10918"/>
                  </a:cubicBezTo>
                  <a:cubicBezTo>
                    <a:pt x="48437" y="4614"/>
                    <a:pt x="42913" y="0"/>
                    <a:pt x="36609"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98" name="Google Shape;898;p53"/>
            <p:cNvSpPr/>
            <p:nvPr/>
          </p:nvSpPr>
          <p:spPr>
            <a:xfrm>
              <a:off x="4275913" y="4517734"/>
              <a:ext cx="45958" cy="36879"/>
            </a:xfrm>
            <a:custGeom>
              <a:rect b="b" l="l" r="r" t="t"/>
              <a:pathLst>
                <a:path extrusionOk="0" h="36879" w="45958">
                  <a:moveTo>
                    <a:pt x="39791" y="13923"/>
                  </a:moveTo>
                  <a:lnTo>
                    <a:pt x="18473" y="1639"/>
                  </a:lnTo>
                  <a:cubicBezTo>
                    <a:pt x="12558" y="-1740"/>
                    <a:pt x="5084" y="275"/>
                    <a:pt x="1640" y="6124"/>
                  </a:cubicBezTo>
                  <a:cubicBezTo>
                    <a:pt x="-1740" y="12038"/>
                    <a:pt x="275" y="19512"/>
                    <a:pt x="6124" y="22957"/>
                  </a:cubicBezTo>
                  <a:lnTo>
                    <a:pt x="27442" y="35240"/>
                  </a:lnTo>
                  <a:cubicBezTo>
                    <a:pt x="33356" y="38619"/>
                    <a:pt x="40831" y="36605"/>
                    <a:pt x="44275" y="30756"/>
                  </a:cubicBezTo>
                  <a:cubicBezTo>
                    <a:pt x="47720" y="24841"/>
                    <a:pt x="45705" y="17302"/>
                    <a:pt x="39791" y="1392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99" name="Google Shape;899;p53"/>
            <p:cNvSpPr/>
            <p:nvPr/>
          </p:nvSpPr>
          <p:spPr>
            <a:xfrm>
              <a:off x="4275935" y="4685801"/>
              <a:ext cx="46001" cy="36922"/>
            </a:xfrm>
            <a:custGeom>
              <a:rect b="b" l="l" r="r" t="t"/>
              <a:pathLst>
                <a:path extrusionOk="0" h="36922" w="46001">
                  <a:moveTo>
                    <a:pt x="27485" y="1640"/>
                  </a:moveTo>
                  <a:lnTo>
                    <a:pt x="6167" y="13923"/>
                  </a:lnTo>
                  <a:cubicBezTo>
                    <a:pt x="253" y="17302"/>
                    <a:pt x="-1762" y="24841"/>
                    <a:pt x="1683" y="30755"/>
                  </a:cubicBezTo>
                  <a:cubicBezTo>
                    <a:pt x="5062" y="36669"/>
                    <a:pt x="12602" y="38684"/>
                    <a:pt x="18516" y="35240"/>
                  </a:cubicBezTo>
                  <a:lnTo>
                    <a:pt x="39834" y="22957"/>
                  </a:lnTo>
                  <a:cubicBezTo>
                    <a:pt x="45748" y="19577"/>
                    <a:pt x="47763" y="12038"/>
                    <a:pt x="44319" y="6124"/>
                  </a:cubicBezTo>
                  <a:cubicBezTo>
                    <a:pt x="40874" y="274"/>
                    <a:pt x="33334" y="-1740"/>
                    <a:pt x="27485" y="164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00" name="Google Shape;900;p53"/>
            <p:cNvSpPr/>
            <p:nvPr/>
          </p:nvSpPr>
          <p:spPr>
            <a:xfrm>
              <a:off x="4325973" y="4476740"/>
              <a:ext cx="287011" cy="295188"/>
            </a:xfrm>
            <a:custGeom>
              <a:rect b="b" l="l" r="r" t="t"/>
              <a:pathLst>
                <a:path extrusionOk="0" h="295188" w="287011">
                  <a:moveTo>
                    <a:pt x="143506" y="0"/>
                  </a:moveTo>
                  <a:cubicBezTo>
                    <a:pt x="64344" y="0"/>
                    <a:pt x="0" y="64406"/>
                    <a:pt x="0" y="143500"/>
                  </a:cubicBezTo>
                  <a:cubicBezTo>
                    <a:pt x="0" y="166506"/>
                    <a:pt x="5265" y="188473"/>
                    <a:pt x="15729" y="208750"/>
                  </a:cubicBezTo>
                  <a:cubicBezTo>
                    <a:pt x="25672" y="228118"/>
                    <a:pt x="40166" y="245275"/>
                    <a:pt x="57649" y="258338"/>
                  </a:cubicBezTo>
                  <a:cubicBezTo>
                    <a:pt x="69608" y="267307"/>
                    <a:pt x="77862" y="280565"/>
                    <a:pt x="80787" y="295188"/>
                  </a:cubicBezTo>
                  <a:lnTo>
                    <a:pt x="131222" y="295188"/>
                  </a:lnTo>
                  <a:lnTo>
                    <a:pt x="131222" y="255154"/>
                  </a:lnTo>
                  <a:lnTo>
                    <a:pt x="110424" y="234356"/>
                  </a:lnTo>
                  <a:cubicBezTo>
                    <a:pt x="105939" y="229872"/>
                    <a:pt x="105289" y="222724"/>
                    <a:pt x="109254" y="217784"/>
                  </a:cubicBezTo>
                  <a:cubicBezTo>
                    <a:pt x="113933" y="211935"/>
                    <a:pt x="122448" y="211610"/>
                    <a:pt x="127582" y="216744"/>
                  </a:cubicBezTo>
                  <a:lnTo>
                    <a:pt x="143506" y="232667"/>
                  </a:lnTo>
                  <a:lnTo>
                    <a:pt x="159429" y="216744"/>
                  </a:lnTo>
                  <a:cubicBezTo>
                    <a:pt x="164564" y="211610"/>
                    <a:pt x="173078" y="211935"/>
                    <a:pt x="177757" y="217784"/>
                  </a:cubicBezTo>
                  <a:cubicBezTo>
                    <a:pt x="181722" y="222724"/>
                    <a:pt x="181072" y="229872"/>
                    <a:pt x="176587" y="234356"/>
                  </a:cubicBezTo>
                  <a:lnTo>
                    <a:pt x="155790" y="255154"/>
                  </a:lnTo>
                  <a:lnTo>
                    <a:pt x="155790" y="295188"/>
                  </a:lnTo>
                  <a:lnTo>
                    <a:pt x="206224" y="295188"/>
                  </a:lnTo>
                  <a:cubicBezTo>
                    <a:pt x="209214" y="280565"/>
                    <a:pt x="217403" y="267307"/>
                    <a:pt x="229362" y="258338"/>
                  </a:cubicBezTo>
                  <a:cubicBezTo>
                    <a:pt x="246845" y="245275"/>
                    <a:pt x="261339" y="228118"/>
                    <a:pt x="271283" y="208750"/>
                  </a:cubicBezTo>
                  <a:cubicBezTo>
                    <a:pt x="281682" y="188409"/>
                    <a:pt x="287011" y="166441"/>
                    <a:pt x="287011" y="143500"/>
                  </a:cubicBezTo>
                  <a:cubicBezTo>
                    <a:pt x="287011" y="64406"/>
                    <a:pt x="222668" y="0"/>
                    <a:pt x="143506" y="0"/>
                  </a:cubicBezTo>
                  <a:lnTo>
                    <a:pt x="143506" y="0"/>
                  </a:lnTo>
                  <a:close/>
                  <a:moveTo>
                    <a:pt x="123163" y="157473"/>
                  </a:moveTo>
                  <a:cubicBezTo>
                    <a:pt x="122253" y="174630"/>
                    <a:pt x="108149" y="188278"/>
                    <a:pt x="90991" y="188603"/>
                  </a:cubicBezTo>
                  <a:cubicBezTo>
                    <a:pt x="90796" y="188603"/>
                    <a:pt x="90536" y="188603"/>
                    <a:pt x="90341" y="188603"/>
                  </a:cubicBezTo>
                  <a:cubicBezTo>
                    <a:pt x="73962" y="188603"/>
                    <a:pt x="59989" y="176515"/>
                    <a:pt x="57779" y="160267"/>
                  </a:cubicBezTo>
                  <a:cubicBezTo>
                    <a:pt x="57389" y="157667"/>
                    <a:pt x="57389" y="154938"/>
                    <a:pt x="57649" y="152339"/>
                  </a:cubicBezTo>
                  <a:cubicBezTo>
                    <a:pt x="57714" y="151689"/>
                    <a:pt x="58039" y="151104"/>
                    <a:pt x="58494" y="150648"/>
                  </a:cubicBezTo>
                  <a:cubicBezTo>
                    <a:pt x="65513" y="143955"/>
                    <a:pt x="73833" y="148829"/>
                    <a:pt x="73833" y="155653"/>
                  </a:cubicBezTo>
                  <a:cubicBezTo>
                    <a:pt x="73833" y="156433"/>
                    <a:pt x="73898" y="157213"/>
                    <a:pt x="73962" y="157992"/>
                  </a:cubicBezTo>
                  <a:cubicBezTo>
                    <a:pt x="75133" y="166246"/>
                    <a:pt x="82282" y="172356"/>
                    <a:pt x="90666" y="172161"/>
                  </a:cubicBezTo>
                  <a:cubicBezTo>
                    <a:pt x="99245" y="171965"/>
                    <a:pt x="106329" y="165141"/>
                    <a:pt x="106784" y="156563"/>
                  </a:cubicBezTo>
                  <a:cubicBezTo>
                    <a:pt x="107044" y="152014"/>
                    <a:pt x="105420" y="147659"/>
                    <a:pt x="102300" y="144344"/>
                  </a:cubicBezTo>
                  <a:cubicBezTo>
                    <a:pt x="99180" y="141030"/>
                    <a:pt x="94891" y="139210"/>
                    <a:pt x="90341" y="139210"/>
                  </a:cubicBezTo>
                  <a:cubicBezTo>
                    <a:pt x="83907" y="139210"/>
                    <a:pt x="81242" y="140185"/>
                    <a:pt x="77927" y="141680"/>
                  </a:cubicBezTo>
                  <a:cubicBezTo>
                    <a:pt x="77537" y="141875"/>
                    <a:pt x="77342" y="141940"/>
                    <a:pt x="77277" y="142005"/>
                  </a:cubicBezTo>
                  <a:cubicBezTo>
                    <a:pt x="74548" y="143435"/>
                    <a:pt x="71168" y="143110"/>
                    <a:pt x="68698" y="141290"/>
                  </a:cubicBezTo>
                  <a:cubicBezTo>
                    <a:pt x="66228" y="139470"/>
                    <a:pt x="64928" y="136416"/>
                    <a:pt x="65449" y="133361"/>
                  </a:cubicBezTo>
                  <a:lnTo>
                    <a:pt x="71428" y="97096"/>
                  </a:lnTo>
                  <a:cubicBezTo>
                    <a:pt x="72078" y="93132"/>
                    <a:pt x="75523" y="90207"/>
                    <a:pt x="79487" y="90207"/>
                  </a:cubicBezTo>
                  <a:lnTo>
                    <a:pt x="112699" y="90207"/>
                  </a:lnTo>
                  <a:cubicBezTo>
                    <a:pt x="113414" y="90207"/>
                    <a:pt x="114129" y="90532"/>
                    <a:pt x="114648" y="91052"/>
                  </a:cubicBezTo>
                  <a:cubicBezTo>
                    <a:pt x="121603" y="98136"/>
                    <a:pt x="116728" y="106650"/>
                    <a:pt x="109839" y="106650"/>
                  </a:cubicBezTo>
                  <a:lnTo>
                    <a:pt x="86441" y="106650"/>
                  </a:lnTo>
                  <a:lnTo>
                    <a:pt x="83711" y="123158"/>
                  </a:lnTo>
                  <a:cubicBezTo>
                    <a:pt x="87091" y="122768"/>
                    <a:pt x="91186" y="122702"/>
                    <a:pt x="96385" y="123027"/>
                  </a:cubicBezTo>
                  <a:cubicBezTo>
                    <a:pt x="97165" y="123093"/>
                    <a:pt x="98465" y="123288"/>
                    <a:pt x="99180" y="123547"/>
                  </a:cubicBezTo>
                  <a:cubicBezTo>
                    <a:pt x="115104" y="129202"/>
                    <a:pt x="123943" y="142719"/>
                    <a:pt x="123163" y="157473"/>
                  </a:cubicBezTo>
                  <a:lnTo>
                    <a:pt x="123163" y="157473"/>
                  </a:lnTo>
                  <a:close/>
                  <a:moveTo>
                    <a:pt x="186012" y="188603"/>
                  </a:moveTo>
                  <a:cubicBezTo>
                    <a:pt x="148120" y="188603"/>
                    <a:pt x="120043" y="145515"/>
                    <a:pt x="148315" y="105675"/>
                  </a:cubicBezTo>
                  <a:cubicBezTo>
                    <a:pt x="148705" y="105090"/>
                    <a:pt x="149225" y="104570"/>
                    <a:pt x="149745" y="104115"/>
                  </a:cubicBezTo>
                  <a:cubicBezTo>
                    <a:pt x="171323" y="85983"/>
                    <a:pt x="198035" y="86243"/>
                    <a:pt x="216428" y="100736"/>
                  </a:cubicBezTo>
                  <a:cubicBezTo>
                    <a:pt x="216688" y="100931"/>
                    <a:pt x="216883" y="101255"/>
                    <a:pt x="216948" y="101580"/>
                  </a:cubicBezTo>
                  <a:cubicBezTo>
                    <a:pt x="219093" y="111654"/>
                    <a:pt x="210124" y="116139"/>
                    <a:pt x="204339" y="112174"/>
                  </a:cubicBezTo>
                  <a:cubicBezTo>
                    <a:pt x="192251" y="103985"/>
                    <a:pt x="175613" y="104440"/>
                    <a:pt x="161964" y="115748"/>
                  </a:cubicBezTo>
                  <a:cubicBezTo>
                    <a:pt x="161574" y="116073"/>
                    <a:pt x="161249" y="116464"/>
                    <a:pt x="160924" y="116853"/>
                  </a:cubicBezTo>
                  <a:cubicBezTo>
                    <a:pt x="141946" y="143369"/>
                    <a:pt x="160664" y="172226"/>
                    <a:pt x="185946" y="172226"/>
                  </a:cubicBezTo>
                  <a:cubicBezTo>
                    <a:pt x="202455" y="172226"/>
                    <a:pt x="210189" y="160267"/>
                    <a:pt x="212464" y="147594"/>
                  </a:cubicBezTo>
                  <a:lnTo>
                    <a:pt x="193486" y="147594"/>
                  </a:lnTo>
                  <a:cubicBezTo>
                    <a:pt x="193096" y="147594"/>
                    <a:pt x="192771" y="147464"/>
                    <a:pt x="192511" y="147204"/>
                  </a:cubicBezTo>
                  <a:cubicBezTo>
                    <a:pt x="184907" y="140055"/>
                    <a:pt x="189846" y="131217"/>
                    <a:pt x="196865" y="131217"/>
                  </a:cubicBezTo>
                  <a:lnTo>
                    <a:pt x="227867" y="131217"/>
                  </a:lnTo>
                  <a:cubicBezTo>
                    <a:pt x="228582" y="131217"/>
                    <a:pt x="229232" y="131736"/>
                    <a:pt x="229297" y="132516"/>
                  </a:cubicBezTo>
                  <a:cubicBezTo>
                    <a:pt x="232417" y="165141"/>
                    <a:pt x="213698" y="188603"/>
                    <a:pt x="186012" y="188603"/>
                  </a:cubicBezTo>
                  <a:lnTo>
                    <a:pt x="186012" y="18860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01" name="Google Shape;901;p53"/>
            <p:cNvSpPr/>
            <p:nvPr/>
          </p:nvSpPr>
          <p:spPr>
            <a:xfrm>
              <a:off x="4432562" y="4859730"/>
              <a:ext cx="73832" cy="36914"/>
            </a:xfrm>
            <a:custGeom>
              <a:rect b="b" l="l" r="r" t="t"/>
              <a:pathLst>
                <a:path extrusionOk="0" h="36914" w="73832">
                  <a:moveTo>
                    <a:pt x="36916" y="36915"/>
                  </a:moveTo>
                  <a:cubicBezTo>
                    <a:pt x="57324" y="36915"/>
                    <a:pt x="73833" y="20407"/>
                    <a:pt x="73833" y="0"/>
                  </a:cubicBezTo>
                  <a:lnTo>
                    <a:pt x="0" y="0"/>
                  </a:lnTo>
                  <a:cubicBezTo>
                    <a:pt x="65" y="20407"/>
                    <a:pt x="16573" y="36915"/>
                    <a:pt x="36916" y="3691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902" name="Google Shape;902;p53"/>
          <p:cNvGrpSpPr/>
          <p:nvPr/>
        </p:nvGrpSpPr>
        <p:grpSpPr>
          <a:xfrm>
            <a:off x="2337649" y="3355658"/>
            <a:ext cx="379468" cy="379510"/>
            <a:chOff x="3348796" y="3821633"/>
            <a:chExt cx="419858" cy="419905"/>
          </a:xfrm>
        </p:grpSpPr>
        <p:sp>
          <p:nvSpPr>
            <p:cNvPr id="903" name="Google Shape;903;p53"/>
            <p:cNvSpPr/>
            <p:nvPr/>
          </p:nvSpPr>
          <p:spPr>
            <a:xfrm>
              <a:off x="3426706" y="4043057"/>
              <a:ext cx="188633" cy="198481"/>
            </a:xfrm>
            <a:custGeom>
              <a:rect b="b" l="l" r="r" t="t"/>
              <a:pathLst>
                <a:path extrusionOk="0" h="198481" w="188633">
                  <a:moveTo>
                    <a:pt x="176345" y="173850"/>
                  </a:moveTo>
                  <a:lnTo>
                    <a:pt x="131239" y="173850"/>
                  </a:lnTo>
                  <a:lnTo>
                    <a:pt x="131239" y="0"/>
                  </a:lnTo>
                  <a:lnTo>
                    <a:pt x="57407" y="0"/>
                  </a:lnTo>
                  <a:lnTo>
                    <a:pt x="57407" y="173850"/>
                  </a:lnTo>
                  <a:lnTo>
                    <a:pt x="12626" y="173850"/>
                  </a:lnTo>
                  <a:cubicBezTo>
                    <a:pt x="6322" y="173850"/>
                    <a:pt x="797" y="178464"/>
                    <a:pt x="82" y="184769"/>
                  </a:cubicBezTo>
                  <a:cubicBezTo>
                    <a:pt x="-763" y="192178"/>
                    <a:pt x="5022" y="198481"/>
                    <a:pt x="12301" y="198481"/>
                  </a:cubicBezTo>
                  <a:lnTo>
                    <a:pt x="176020" y="198481"/>
                  </a:lnTo>
                  <a:cubicBezTo>
                    <a:pt x="182324" y="198481"/>
                    <a:pt x="187848" y="193867"/>
                    <a:pt x="188563" y="187563"/>
                  </a:cubicBezTo>
                  <a:cubicBezTo>
                    <a:pt x="189343" y="180089"/>
                    <a:pt x="183559" y="173850"/>
                    <a:pt x="176345" y="17385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04" name="Google Shape;904;p53"/>
            <p:cNvSpPr/>
            <p:nvPr/>
          </p:nvSpPr>
          <p:spPr>
            <a:xfrm>
              <a:off x="3348796" y="3821633"/>
              <a:ext cx="419858" cy="196791"/>
            </a:xfrm>
            <a:custGeom>
              <a:rect b="b" l="l" r="r" t="t"/>
              <a:pathLst>
                <a:path extrusionOk="0" h="196791" w="419858">
                  <a:moveTo>
                    <a:pt x="416543" y="90012"/>
                  </a:moveTo>
                  <a:lnTo>
                    <a:pt x="335822" y="3899"/>
                  </a:lnTo>
                  <a:cubicBezTo>
                    <a:pt x="333482" y="1430"/>
                    <a:pt x="330232" y="0"/>
                    <a:pt x="326852" y="0"/>
                  </a:cubicBezTo>
                  <a:lnTo>
                    <a:pt x="12284" y="0"/>
                  </a:lnTo>
                  <a:cubicBezTo>
                    <a:pt x="5459" y="0"/>
                    <a:pt x="0" y="5524"/>
                    <a:pt x="0" y="12284"/>
                  </a:cubicBezTo>
                  <a:lnTo>
                    <a:pt x="0" y="184509"/>
                  </a:lnTo>
                  <a:cubicBezTo>
                    <a:pt x="0" y="191333"/>
                    <a:pt x="5524" y="196792"/>
                    <a:pt x="12284" y="196792"/>
                  </a:cubicBezTo>
                  <a:lnTo>
                    <a:pt x="326852" y="196792"/>
                  </a:lnTo>
                  <a:cubicBezTo>
                    <a:pt x="330232" y="196792"/>
                    <a:pt x="333482" y="195362"/>
                    <a:pt x="335822" y="192892"/>
                  </a:cubicBezTo>
                  <a:lnTo>
                    <a:pt x="416543" y="106780"/>
                  </a:lnTo>
                  <a:cubicBezTo>
                    <a:pt x="420963" y="102100"/>
                    <a:pt x="420963" y="94692"/>
                    <a:pt x="416543" y="90012"/>
                  </a:cubicBezTo>
                  <a:close/>
                  <a:moveTo>
                    <a:pt x="163784" y="119648"/>
                  </a:moveTo>
                  <a:cubicBezTo>
                    <a:pt x="162679" y="140380"/>
                    <a:pt x="145585" y="157017"/>
                    <a:pt x="124788" y="157408"/>
                  </a:cubicBezTo>
                  <a:cubicBezTo>
                    <a:pt x="124528" y="157408"/>
                    <a:pt x="124268" y="157408"/>
                    <a:pt x="123943" y="157408"/>
                  </a:cubicBezTo>
                  <a:cubicBezTo>
                    <a:pt x="104120" y="157408"/>
                    <a:pt x="87156" y="142785"/>
                    <a:pt x="84426" y="123093"/>
                  </a:cubicBezTo>
                  <a:cubicBezTo>
                    <a:pt x="84167" y="121403"/>
                    <a:pt x="84036" y="119713"/>
                    <a:pt x="84036" y="118023"/>
                  </a:cubicBezTo>
                  <a:cubicBezTo>
                    <a:pt x="83972" y="112824"/>
                    <a:pt x="87676" y="108080"/>
                    <a:pt x="92811" y="107430"/>
                  </a:cubicBezTo>
                  <a:cubicBezTo>
                    <a:pt x="99115" y="106585"/>
                    <a:pt x="104509" y="111459"/>
                    <a:pt x="104509" y="117569"/>
                  </a:cubicBezTo>
                  <a:cubicBezTo>
                    <a:pt x="104509" y="118478"/>
                    <a:pt x="104574" y="119388"/>
                    <a:pt x="104705" y="120298"/>
                  </a:cubicBezTo>
                  <a:cubicBezTo>
                    <a:pt x="106070" y="129851"/>
                    <a:pt x="114258" y="137000"/>
                    <a:pt x="123943" y="137000"/>
                  </a:cubicBezTo>
                  <a:cubicBezTo>
                    <a:pt x="124073" y="137000"/>
                    <a:pt x="124203" y="137000"/>
                    <a:pt x="124332" y="137000"/>
                  </a:cubicBezTo>
                  <a:cubicBezTo>
                    <a:pt x="134471" y="136806"/>
                    <a:pt x="142791" y="128746"/>
                    <a:pt x="143311" y="118673"/>
                  </a:cubicBezTo>
                  <a:cubicBezTo>
                    <a:pt x="143571" y="113279"/>
                    <a:pt x="141686" y="108210"/>
                    <a:pt x="137981" y="104310"/>
                  </a:cubicBezTo>
                  <a:cubicBezTo>
                    <a:pt x="134277" y="100411"/>
                    <a:pt x="129272" y="98266"/>
                    <a:pt x="123943" y="98266"/>
                  </a:cubicBezTo>
                  <a:cubicBezTo>
                    <a:pt x="116273" y="98266"/>
                    <a:pt x="113154" y="99436"/>
                    <a:pt x="109254" y="101191"/>
                  </a:cubicBezTo>
                  <a:cubicBezTo>
                    <a:pt x="108799" y="101386"/>
                    <a:pt x="108539" y="101516"/>
                    <a:pt x="108474" y="101580"/>
                  </a:cubicBezTo>
                  <a:cubicBezTo>
                    <a:pt x="104315" y="103725"/>
                    <a:pt x="99180" y="102816"/>
                    <a:pt x="95996" y="99111"/>
                  </a:cubicBezTo>
                  <a:cubicBezTo>
                    <a:pt x="93981" y="96772"/>
                    <a:pt x="93266" y="93587"/>
                    <a:pt x="93721" y="90597"/>
                  </a:cubicBezTo>
                  <a:lnTo>
                    <a:pt x="100870" y="47248"/>
                  </a:lnTo>
                  <a:cubicBezTo>
                    <a:pt x="101715" y="42309"/>
                    <a:pt x="105939" y="38670"/>
                    <a:pt x="111009" y="38670"/>
                  </a:cubicBezTo>
                  <a:lnTo>
                    <a:pt x="147145" y="38670"/>
                  </a:lnTo>
                  <a:cubicBezTo>
                    <a:pt x="152215" y="38670"/>
                    <a:pt x="156764" y="42244"/>
                    <a:pt x="157544" y="47248"/>
                  </a:cubicBezTo>
                  <a:cubicBezTo>
                    <a:pt x="158584" y="53682"/>
                    <a:pt x="153645" y="59206"/>
                    <a:pt x="147405" y="59206"/>
                  </a:cubicBezTo>
                  <a:lnTo>
                    <a:pt x="119653" y="59206"/>
                  </a:lnTo>
                  <a:lnTo>
                    <a:pt x="116533" y="78184"/>
                  </a:lnTo>
                  <a:cubicBezTo>
                    <a:pt x="118743" y="77989"/>
                    <a:pt x="121213" y="77859"/>
                    <a:pt x="123943" y="77859"/>
                  </a:cubicBezTo>
                  <a:cubicBezTo>
                    <a:pt x="134796" y="77859"/>
                    <a:pt x="145391" y="82408"/>
                    <a:pt x="152865" y="90272"/>
                  </a:cubicBezTo>
                  <a:cubicBezTo>
                    <a:pt x="160469" y="98136"/>
                    <a:pt x="164368" y="108599"/>
                    <a:pt x="163784" y="119648"/>
                  </a:cubicBezTo>
                  <a:lnTo>
                    <a:pt x="163784" y="119648"/>
                  </a:lnTo>
                  <a:close/>
                  <a:moveTo>
                    <a:pt x="240476" y="157473"/>
                  </a:moveTo>
                  <a:cubicBezTo>
                    <a:pt x="194656" y="157473"/>
                    <a:pt x="160794" y="105415"/>
                    <a:pt x="194915" y="57387"/>
                  </a:cubicBezTo>
                  <a:cubicBezTo>
                    <a:pt x="195436" y="56672"/>
                    <a:pt x="196020" y="56022"/>
                    <a:pt x="196735" y="55437"/>
                  </a:cubicBezTo>
                  <a:cubicBezTo>
                    <a:pt x="222798" y="33535"/>
                    <a:pt x="255165" y="33860"/>
                    <a:pt x="277392" y="51407"/>
                  </a:cubicBezTo>
                  <a:cubicBezTo>
                    <a:pt x="277717" y="51668"/>
                    <a:pt x="277977" y="52057"/>
                    <a:pt x="278042" y="52512"/>
                  </a:cubicBezTo>
                  <a:cubicBezTo>
                    <a:pt x="280707" y="65056"/>
                    <a:pt x="269463" y="70645"/>
                    <a:pt x="262249" y="65771"/>
                  </a:cubicBezTo>
                  <a:cubicBezTo>
                    <a:pt x="247885" y="56087"/>
                    <a:pt x="228127" y="56542"/>
                    <a:pt x="211944" y="69995"/>
                  </a:cubicBezTo>
                  <a:cubicBezTo>
                    <a:pt x="211489" y="70385"/>
                    <a:pt x="211099" y="70840"/>
                    <a:pt x="210709" y="71295"/>
                  </a:cubicBezTo>
                  <a:cubicBezTo>
                    <a:pt x="188156" y="102816"/>
                    <a:pt x="210384" y="137000"/>
                    <a:pt x="240476" y="137000"/>
                  </a:cubicBezTo>
                  <a:cubicBezTo>
                    <a:pt x="259779" y="137000"/>
                    <a:pt x="269008" y="123158"/>
                    <a:pt x="271738" y="108274"/>
                  </a:cubicBezTo>
                  <a:lnTo>
                    <a:pt x="249315" y="108274"/>
                  </a:lnTo>
                  <a:cubicBezTo>
                    <a:pt x="248860" y="108274"/>
                    <a:pt x="248405" y="108080"/>
                    <a:pt x="248015" y="107755"/>
                  </a:cubicBezTo>
                  <a:cubicBezTo>
                    <a:pt x="238461" y="98786"/>
                    <a:pt x="244701" y="87738"/>
                    <a:pt x="253475" y="87738"/>
                  </a:cubicBezTo>
                  <a:lnTo>
                    <a:pt x="290911" y="87738"/>
                  </a:lnTo>
                  <a:cubicBezTo>
                    <a:pt x="291821" y="87738"/>
                    <a:pt x="292601" y="88452"/>
                    <a:pt x="292731" y="89362"/>
                  </a:cubicBezTo>
                  <a:cubicBezTo>
                    <a:pt x="296630" y="128942"/>
                    <a:pt x="274013" y="157473"/>
                    <a:pt x="240476" y="157473"/>
                  </a:cubicBezTo>
                  <a:lnTo>
                    <a:pt x="240476" y="15747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905" name="Google Shape;905;p53"/>
          <p:cNvGrpSpPr/>
          <p:nvPr/>
        </p:nvGrpSpPr>
        <p:grpSpPr>
          <a:xfrm>
            <a:off x="2338060" y="2748242"/>
            <a:ext cx="378703" cy="380155"/>
            <a:chOff x="3349251" y="3149564"/>
            <a:chExt cx="419012" cy="420619"/>
          </a:xfrm>
        </p:grpSpPr>
        <p:sp>
          <p:nvSpPr>
            <p:cNvPr id="906" name="Google Shape;906;p53"/>
            <p:cNvSpPr/>
            <p:nvPr/>
          </p:nvSpPr>
          <p:spPr>
            <a:xfrm>
              <a:off x="3349251" y="3149564"/>
              <a:ext cx="321017" cy="361933"/>
            </a:xfrm>
            <a:custGeom>
              <a:rect b="b" l="l" r="r" t="t"/>
              <a:pathLst>
                <a:path extrusionOk="0" h="361933" w="321017">
                  <a:moveTo>
                    <a:pt x="70063" y="288234"/>
                  </a:moveTo>
                  <a:cubicBezTo>
                    <a:pt x="63239" y="288234"/>
                    <a:pt x="57779" y="293758"/>
                    <a:pt x="57779" y="300517"/>
                  </a:cubicBezTo>
                  <a:lnTo>
                    <a:pt x="57779" y="315920"/>
                  </a:lnTo>
                  <a:cubicBezTo>
                    <a:pt x="36136" y="285049"/>
                    <a:pt x="24502" y="248394"/>
                    <a:pt x="24502" y="209985"/>
                  </a:cubicBezTo>
                  <a:cubicBezTo>
                    <a:pt x="24502" y="107819"/>
                    <a:pt x="107629" y="24631"/>
                    <a:pt x="209864" y="24631"/>
                  </a:cubicBezTo>
                  <a:cubicBezTo>
                    <a:pt x="242361" y="24631"/>
                    <a:pt x="274402" y="33210"/>
                    <a:pt x="302545" y="49458"/>
                  </a:cubicBezTo>
                  <a:cubicBezTo>
                    <a:pt x="308459" y="52837"/>
                    <a:pt x="315933" y="50822"/>
                    <a:pt x="319378" y="44973"/>
                  </a:cubicBezTo>
                  <a:cubicBezTo>
                    <a:pt x="322757" y="39124"/>
                    <a:pt x="320743" y="31585"/>
                    <a:pt x="314894" y="28141"/>
                  </a:cubicBezTo>
                  <a:cubicBezTo>
                    <a:pt x="283047" y="9749"/>
                    <a:pt x="246780" y="0"/>
                    <a:pt x="209929" y="0"/>
                  </a:cubicBezTo>
                  <a:cubicBezTo>
                    <a:pt x="153839" y="0"/>
                    <a:pt x="101130" y="21837"/>
                    <a:pt x="61484" y="61481"/>
                  </a:cubicBezTo>
                  <a:cubicBezTo>
                    <a:pt x="21838" y="101125"/>
                    <a:pt x="0" y="153833"/>
                    <a:pt x="0" y="209920"/>
                  </a:cubicBezTo>
                  <a:cubicBezTo>
                    <a:pt x="0" y="256583"/>
                    <a:pt x="15143" y="300907"/>
                    <a:pt x="43156" y="337367"/>
                  </a:cubicBezTo>
                  <a:lnTo>
                    <a:pt x="20603" y="337367"/>
                  </a:lnTo>
                  <a:cubicBezTo>
                    <a:pt x="15923" y="337367"/>
                    <a:pt x="11634" y="340031"/>
                    <a:pt x="9814" y="344321"/>
                  </a:cubicBezTo>
                  <a:cubicBezTo>
                    <a:pt x="5979" y="353290"/>
                    <a:pt x="12479" y="361933"/>
                    <a:pt x="20993" y="361933"/>
                  </a:cubicBezTo>
                  <a:lnTo>
                    <a:pt x="70973" y="361933"/>
                  </a:lnTo>
                  <a:cubicBezTo>
                    <a:pt x="77342" y="361933"/>
                    <a:pt x="82477" y="356799"/>
                    <a:pt x="82477" y="350430"/>
                  </a:cubicBezTo>
                  <a:lnTo>
                    <a:pt x="82477" y="300452"/>
                  </a:lnTo>
                  <a:cubicBezTo>
                    <a:pt x="82347" y="293693"/>
                    <a:pt x="76887" y="288234"/>
                    <a:pt x="70063" y="288234"/>
                  </a:cubicBezTo>
                  <a:lnTo>
                    <a:pt x="70063" y="28823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07" name="Google Shape;907;p53"/>
            <p:cNvSpPr/>
            <p:nvPr/>
          </p:nvSpPr>
          <p:spPr>
            <a:xfrm>
              <a:off x="3447246" y="3208120"/>
              <a:ext cx="321017" cy="362063"/>
            </a:xfrm>
            <a:custGeom>
              <a:rect b="b" l="l" r="r" t="t"/>
              <a:pathLst>
                <a:path extrusionOk="0" h="362063" w="321017">
                  <a:moveTo>
                    <a:pt x="277927" y="24632"/>
                  </a:moveTo>
                  <a:lnTo>
                    <a:pt x="299765" y="24632"/>
                  </a:lnTo>
                  <a:cubicBezTo>
                    <a:pt x="306069" y="24632"/>
                    <a:pt x="311594" y="20017"/>
                    <a:pt x="312309" y="13713"/>
                  </a:cubicBezTo>
                  <a:cubicBezTo>
                    <a:pt x="313153" y="6304"/>
                    <a:pt x="307369" y="0"/>
                    <a:pt x="300090" y="0"/>
                  </a:cubicBezTo>
                  <a:lnTo>
                    <a:pt x="250890" y="0"/>
                  </a:lnTo>
                  <a:cubicBezTo>
                    <a:pt x="244065" y="0"/>
                    <a:pt x="238606" y="5524"/>
                    <a:pt x="238606" y="12284"/>
                  </a:cubicBezTo>
                  <a:lnTo>
                    <a:pt x="238606" y="61156"/>
                  </a:lnTo>
                  <a:cubicBezTo>
                    <a:pt x="238606" y="67460"/>
                    <a:pt x="243221" y="72985"/>
                    <a:pt x="249525" y="73700"/>
                  </a:cubicBezTo>
                  <a:cubicBezTo>
                    <a:pt x="256934" y="74545"/>
                    <a:pt x="263238" y="68760"/>
                    <a:pt x="263238" y="61481"/>
                  </a:cubicBezTo>
                  <a:lnTo>
                    <a:pt x="263238" y="46143"/>
                  </a:lnTo>
                  <a:cubicBezTo>
                    <a:pt x="284881" y="77014"/>
                    <a:pt x="296515" y="113669"/>
                    <a:pt x="296515" y="152078"/>
                  </a:cubicBezTo>
                  <a:cubicBezTo>
                    <a:pt x="296515" y="254244"/>
                    <a:pt x="213388" y="337432"/>
                    <a:pt x="111154" y="337432"/>
                  </a:cubicBezTo>
                  <a:cubicBezTo>
                    <a:pt x="78657" y="337432"/>
                    <a:pt x="46615" y="328853"/>
                    <a:pt x="18473" y="312606"/>
                  </a:cubicBezTo>
                  <a:cubicBezTo>
                    <a:pt x="12623" y="309226"/>
                    <a:pt x="5084" y="311241"/>
                    <a:pt x="1640" y="317090"/>
                  </a:cubicBezTo>
                  <a:cubicBezTo>
                    <a:pt x="-1740" y="322939"/>
                    <a:pt x="275" y="330478"/>
                    <a:pt x="6124" y="333922"/>
                  </a:cubicBezTo>
                  <a:cubicBezTo>
                    <a:pt x="37971" y="352315"/>
                    <a:pt x="74238" y="362063"/>
                    <a:pt x="111089" y="362063"/>
                  </a:cubicBezTo>
                  <a:cubicBezTo>
                    <a:pt x="167178" y="362063"/>
                    <a:pt x="219888" y="340227"/>
                    <a:pt x="259534" y="300582"/>
                  </a:cubicBezTo>
                  <a:cubicBezTo>
                    <a:pt x="299180" y="260938"/>
                    <a:pt x="321018" y="208231"/>
                    <a:pt x="321018" y="152143"/>
                  </a:cubicBezTo>
                  <a:cubicBezTo>
                    <a:pt x="321083" y="105415"/>
                    <a:pt x="305939" y="61091"/>
                    <a:pt x="277927" y="246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08" name="Google Shape;908;p53"/>
            <p:cNvSpPr/>
            <p:nvPr/>
          </p:nvSpPr>
          <p:spPr>
            <a:xfrm>
              <a:off x="3559313" y="3357514"/>
              <a:ext cx="112208" cy="118823"/>
            </a:xfrm>
            <a:custGeom>
              <a:rect b="b" l="l" r="r" t="t"/>
              <a:pathLst>
                <a:path extrusionOk="0" h="118823" w="112208">
                  <a:moveTo>
                    <a:pt x="59466" y="118824"/>
                  </a:moveTo>
                  <a:cubicBezTo>
                    <a:pt x="93002" y="118824"/>
                    <a:pt x="115620" y="90292"/>
                    <a:pt x="111785" y="50713"/>
                  </a:cubicBezTo>
                  <a:cubicBezTo>
                    <a:pt x="111720" y="49803"/>
                    <a:pt x="110876" y="49089"/>
                    <a:pt x="109966" y="49089"/>
                  </a:cubicBezTo>
                  <a:lnTo>
                    <a:pt x="68305" y="49089"/>
                  </a:lnTo>
                  <a:cubicBezTo>
                    <a:pt x="67850" y="49089"/>
                    <a:pt x="67395" y="49283"/>
                    <a:pt x="67005" y="49608"/>
                  </a:cubicBezTo>
                  <a:cubicBezTo>
                    <a:pt x="57451" y="58577"/>
                    <a:pt x="63690" y="69625"/>
                    <a:pt x="72464" y="69625"/>
                  </a:cubicBezTo>
                  <a:lnTo>
                    <a:pt x="90728" y="69625"/>
                  </a:lnTo>
                  <a:cubicBezTo>
                    <a:pt x="87933" y="84443"/>
                    <a:pt x="78769" y="98351"/>
                    <a:pt x="59466" y="98351"/>
                  </a:cubicBezTo>
                  <a:cubicBezTo>
                    <a:pt x="29439" y="98351"/>
                    <a:pt x="7211" y="64166"/>
                    <a:pt x="29699" y="32645"/>
                  </a:cubicBezTo>
                  <a:cubicBezTo>
                    <a:pt x="30024" y="32126"/>
                    <a:pt x="30478" y="31736"/>
                    <a:pt x="30934" y="31346"/>
                  </a:cubicBezTo>
                  <a:cubicBezTo>
                    <a:pt x="47117" y="17958"/>
                    <a:pt x="66875" y="17438"/>
                    <a:pt x="81238" y="27121"/>
                  </a:cubicBezTo>
                  <a:cubicBezTo>
                    <a:pt x="85918" y="30306"/>
                    <a:pt x="92287" y="29071"/>
                    <a:pt x="95472" y="24392"/>
                  </a:cubicBezTo>
                  <a:cubicBezTo>
                    <a:pt x="98657" y="19713"/>
                    <a:pt x="97422" y="13344"/>
                    <a:pt x="92742" y="10159"/>
                  </a:cubicBezTo>
                  <a:cubicBezTo>
                    <a:pt x="70710" y="-4724"/>
                    <a:pt x="40423" y="-3879"/>
                    <a:pt x="15725" y="16853"/>
                  </a:cubicBezTo>
                  <a:cubicBezTo>
                    <a:pt x="15075" y="17438"/>
                    <a:pt x="14425" y="18088"/>
                    <a:pt x="13905" y="18802"/>
                  </a:cubicBezTo>
                  <a:cubicBezTo>
                    <a:pt x="-20216" y="66766"/>
                    <a:pt x="13645" y="118824"/>
                    <a:pt x="59466" y="1188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09" name="Google Shape;909;p53"/>
            <p:cNvSpPr/>
            <p:nvPr/>
          </p:nvSpPr>
          <p:spPr>
            <a:xfrm>
              <a:off x="3462340" y="3357339"/>
              <a:ext cx="79804" cy="118933"/>
            </a:xfrm>
            <a:custGeom>
              <a:rect b="b" l="l" r="r" t="t"/>
              <a:pathLst>
                <a:path extrusionOk="0" h="118933" w="79804">
                  <a:moveTo>
                    <a:pt x="40361" y="98461"/>
                  </a:moveTo>
                  <a:cubicBezTo>
                    <a:pt x="30547" y="98657"/>
                    <a:pt x="22098" y="91508"/>
                    <a:pt x="20733" y="81824"/>
                  </a:cubicBezTo>
                  <a:cubicBezTo>
                    <a:pt x="20603" y="80914"/>
                    <a:pt x="20538" y="80004"/>
                    <a:pt x="20538" y="79094"/>
                  </a:cubicBezTo>
                  <a:cubicBezTo>
                    <a:pt x="20538" y="75064"/>
                    <a:pt x="18328" y="71295"/>
                    <a:pt x="14624" y="69736"/>
                  </a:cubicBezTo>
                  <a:cubicBezTo>
                    <a:pt x="7149" y="66616"/>
                    <a:pt x="0" y="72010"/>
                    <a:pt x="0" y="79094"/>
                  </a:cubicBezTo>
                  <a:cubicBezTo>
                    <a:pt x="0" y="80979"/>
                    <a:pt x="130" y="82799"/>
                    <a:pt x="390" y="84618"/>
                  </a:cubicBezTo>
                  <a:cubicBezTo>
                    <a:pt x="3120" y="104310"/>
                    <a:pt x="20018" y="118933"/>
                    <a:pt x="39906" y="118933"/>
                  </a:cubicBezTo>
                  <a:cubicBezTo>
                    <a:pt x="40166" y="118933"/>
                    <a:pt x="40426" y="118933"/>
                    <a:pt x="40751" y="118933"/>
                  </a:cubicBezTo>
                  <a:cubicBezTo>
                    <a:pt x="61549" y="118543"/>
                    <a:pt x="78707" y="101906"/>
                    <a:pt x="79747" y="81174"/>
                  </a:cubicBezTo>
                  <a:cubicBezTo>
                    <a:pt x="80332" y="70125"/>
                    <a:pt x="76432" y="59597"/>
                    <a:pt x="68828" y="51603"/>
                  </a:cubicBezTo>
                  <a:cubicBezTo>
                    <a:pt x="61354" y="43674"/>
                    <a:pt x="50760" y="39190"/>
                    <a:pt x="39906" y="39190"/>
                  </a:cubicBezTo>
                  <a:cubicBezTo>
                    <a:pt x="37176" y="39190"/>
                    <a:pt x="34706" y="39319"/>
                    <a:pt x="32497" y="39515"/>
                  </a:cubicBezTo>
                  <a:lnTo>
                    <a:pt x="35616" y="20537"/>
                  </a:lnTo>
                  <a:lnTo>
                    <a:pt x="63044" y="20537"/>
                  </a:lnTo>
                  <a:cubicBezTo>
                    <a:pt x="68113" y="20537"/>
                    <a:pt x="72663" y="16963"/>
                    <a:pt x="73443" y="11959"/>
                  </a:cubicBezTo>
                  <a:cubicBezTo>
                    <a:pt x="74482" y="5524"/>
                    <a:pt x="69543" y="0"/>
                    <a:pt x="63304" y="0"/>
                  </a:cubicBezTo>
                  <a:lnTo>
                    <a:pt x="26907" y="0"/>
                  </a:lnTo>
                  <a:cubicBezTo>
                    <a:pt x="21903" y="0"/>
                    <a:pt x="17613" y="3640"/>
                    <a:pt x="16768" y="8579"/>
                  </a:cubicBezTo>
                  <a:lnTo>
                    <a:pt x="9554" y="52123"/>
                  </a:lnTo>
                  <a:cubicBezTo>
                    <a:pt x="8904" y="55957"/>
                    <a:pt x="10464" y="59792"/>
                    <a:pt x="13649" y="62066"/>
                  </a:cubicBezTo>
                  <a:cubicBezTo>
                    <a:pt x="16768" y="64341"/>
                    <a:pt x="20928" y="64666"/>
                    <a:pt x="24373" y="62912"/>
                  </a:cubicBezTo>
                  <a:cubicBezTo>
                    <a:pt x="24437" y="62846"/>
                    <a:pt x="24698" y="62716"/>
                    <a:pt x="25152" y="62521"/>
                  </a:cubicBezTo>
                  <a:cubicBezTo>
                    <a:pt x="29052" y="60766"/>
                    <a:pt x="32172" y="59597"/>
                    <a:pt x="39841" y="59597"/>
                  </a:cubicBezTo>
                  <a:cubicBezTo>
                    <a:pt x="45235" y="59597"/>
                    <a:pt x="50175" y="61741"/>
                    <a:pt x="53880" y="65641"/>
                  </a:cubicBezTo>
                  <a:cubicBezTo>
                    <a:pt x="57584" y="69540"/>
                    <a:pt x="59469" y="74675"/>
                    <a:pt x="59209" y="80004"/>
                  </a:cubicBezTo>
                  <a:cubicBezTo>
                    <a:pt x="58754" y="90208"/>
                    <a:pt x="50435" y="98266"/>
                    <a:pt x="40361" y="98461"/>
                  </a:cubicBezTo>
                  <a:lnTo>
                    <a:pt x="40361" y="9846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10" name="Google Shape;910;p53"/>
            <p:cNvSpPr/>
            <p:nvPr/>
          </p:nvSpPr>
          <p:spPr>
            <a:xfrm>
              <a:off x="3476866" y="3216244"/>
              <a:ext cx="163783" cy="53389"/>
            </a:xfrm>
            <a:custGeom>
              <a:rect b="b" l="l" r="r" t="t"/>
              <a:pathLst>
                <a:path extrusionOk="0" h="53389" w="163783">
                  <a:moveTo>
                    <a:pt x="20960" y="49783"/>
                  </a:moveTo>
                  <a:cubicBezTo>
                    <a:pt x="54562" y="16183"/>
                    <a:pt x="109156" y="16183"/>
                    <a:pt x="142758" y="49783"/>
                  </a:cubicBezTo>
                  <a:cubicBezTo>
                    <a:pt x="145163" y="52187"/>
                    <a:pt x="148283" y="53357"/>
                    <a:pt x="151467" y="53357"/>
                  </a:cubicBezTo>
                  <a:cubicBezTo>
                    <a:pt x="154587" y="53357"/>
                    <a:pt x="157771" y="52187"/>
                    <a:pt x="160176" y="49783"/>
                  </a:cubicBezTo>
                  <a:cubicBezTo>
                    <a:pt x="164986" y="44974"/>
                    <a:pt x="164986" y="37175"/>
                    <a:pt x="160176" y="32365"/>
                  </a:cubicBezTo>
                  <a:cubicBezTo>
                    <a:pt x="117021" y="-10788"/>
                    <a:pt x="46763" y="-10788"/>
                    <a:pt x="3607" y="32365"/>
                  </a:cubicBezTo>
                  <a:cubicBezTo>
                    <a:pt x="-1202" y="37175"/>
                    <a:pt x="-1202" y="44974"/>
                    <a:pt x="3607" y="49783"/>
                  </a:cubicBezTo>
                  <a:cubicBezTo>
                    <a:pt x="8417" y="54592"/>
                    <a:pt x="16216" y="54592"/>
                    <a:pt x="20960" y="49783"/>
                  </a:cubicBezTo>
                  <a:lnTo>
                    <a:pt x="20960" y="4978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11" name="Google Shape;911;p53"/>
            <p:cNvSpPr/>
            <p:nvPr/>
          </p:nvSpPr>
          <p:spPr>
            <a:xfrm>
              <a:off x="3511702" y="3265458"/>
              <a:ext cx="94175" cy="39010"/>
            </a:xfrm>
            <a:custGeom>
              <a:rect b="b" l="l" r="r" t="t"/>
              <a:pathLst>
                <a:path extrusionOk="0" h="39010" w="94175">
                  <a:moveTo>
                    <a:pt x="73150" y="35404"/>
                  </a:moveTo>
                  <a:cubicBezTo>
                    <a:pt x="75555" y="37809"/>
                    <a:pt x="78675" y="38978"/>
                    <a:pt x="81859" y="38978"/>
                  </a:cubicBezTo>
                  <a:cubicBezTo>
                    <a:pt x="84979" y="38978"/>
                    <a:pt x="88164" y="37809"/>
                    <a:pt x="90569" y="35404"/>
                  </a:cubicBezTo>
                  <a:cubicBezTo>
                    <a:pt x="95378" y="30594"/>
                    <a:pt x="95378" y="22795"/>
                    <a:pt x="90569" y="17986"/>
                  </a:cubicBezTo>
                  <a:cubicBezTo>
                    <a:pt x="66586" y="-5995"/>
                    <a:pt x="27590" y="-5995"/>
                    <a:pt x="3607" y="17986"/>
                  </a:cubicBezTo>
                  <a:cubicBezTo>
                    <a:pt x="-1202" y="22795"/>
                    <a:pt x="-1202" y="30594"/>
                    <a:pt x="3607" y="35404"/>
                  </a:cubicBezTo>
                  <a:cubicBezTo>
                    <a:pt x="8417" y="40213"/>
                    <a:pt x="16216" y="40213"/>
                    <a:pt x="21025" y="35404"/>
                  </a:cubicBezTo>
                  <a:cubicBezTo>
                    <a:pt x="35324" y="20976"/>
                    <a:pt x="58722" y="20976"/>
                    <a:pt x="73150" y="35404"/>
                  </a:cubicBezTo>
                  <a:lnTo>
                    <a:pt x="73150" y="3540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12" name="Google Shape;912;p53"/>
            <p:cNvSpPr/>
            <p:nvPr/>
          </p:nvSpPr>
          <p:spPr>
            <a:xfrm>
              <a:off x="3546441" y="3314640"/>
              <a:ext cx="24567" cy="24566"/>
            </a:xfrm>
            <a:custGeom>
              <a:rect b="b" l="l" r="r" t="t"/>
              <a:pathLst>
                <a:path extrusionOk="0" h="24566" w="24567">
                  <a:moveTo>
                    <a:pt x="24567" y="12283"/>
                  </a:moveTo>
                  <a:cubicBezTo>
                    <a:pt x="24567" y="19067"/>
                    <a:pt x="19068" y="24567"/>
                    <a:pt x="12284" y="24567"/>
                  </a:cubicBezTo>
                  <a:cubicBezTo>
                    <a:pt x="5500" y="24567"/>
                    <a:pt x="0" y="19067"/>
                    <a:pt x="0" y="12283"/>
                  </a:cubicBezTo>
                  <a:cubicBezTo>
                    <a:pt x="0" y="5499"/>
                    <a:pt x="5500" y="0"/>
                    <a:pt x="12284" y="0"/>
                  </a:cubicBezTo>
                  <a:cubicBezTo>
                    <a:pt x="19068" y="0"/>
                    <a:pt x="24567" y="5499"/>
                    <a:pt x="24567" y="122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913" name="Google Shape;913;p53"/>
          <p:cNvSpPr/>
          <p:nvPr/>
        </p:nvSpPr>
        <p:spPr>
          <a:xfrm>
            <a:off x="2338453" y="2151912"/>
            <a:ext cx="378514" cy="380029"/>
          </a:xfrm>
          <a:custGeom>
            <a:rect b="b" l="l" r="r" t="t"/>
            <a:pathLst>
              <a:path extrusionOk="0" h="419921" w="418247">
                <a:moveTo>
                  <a:pt x="405904" y="395291"/>
                </a:moveTo>
                <a:lnTo>
                  <a:pt x="385431" y="395291"/>
                </a:lnTo>
                <a:lnTo>
                  <a:pt x="385431" y="169123"/>
                </a:lnTo>
                <a:lnTo>
                  <a:pt x="398235" y="179391"/>
                </a:lnTo>
                <a:cubicBezTo>
                  <a:pt x="403564" y="183615"/>
                  <a:pt x="411299" y="182771"/>
                  <a:pt x="415523" y="177441"/>
                </a:cubicBezTo>
                <a:cubicBezTo>
                  <a:pt x="419748" y="172112"/>
                  <a:pt x="418903" y="164378"/>
                  <a:pt x="413573" y="160153"/>
                </a:cubicBezTo>
                <a:lnTo>
                  <a:pt x="216773" y="2681"/>
                </a:lnTo>
                <a:cubicBezTo>
                  <a:pt x="212288" y="-894"/>
                  <a:pt x="205919" y="-894"/>
                  <a:pt x="201434" y="2681"/>
                </a:cubicBezTo>
                <a:lnTo>
                  <a:pt x="4634" y="160153"/>
                </a:lnTo>
                <a:cubicBezTo>
                  <a:pt x="-695" y="164378"/>
                  <a:pt x="-1540" y="172112"/>
                  <a:pt x="2684" y="177441"/>
                </a:cubicBezTo>
                <a:cubicBezTo>
                  <a:pt x="5089" y="180496"/>
                  <a:pt x="8664" y="182055"/>
                  <a:pt x="12303" y="182055"/>
                </a:cubicBezTo>
                <a:cubicBezTo>
                  <a:pt x="14968" y="182055"/>
                  <a:pt x="17698" y="181146"/>
                  <a:pt x="19973" y="179391"/>
                </a:cubicBezTo>
                <a:lnTo>
                  <a:pt x="32776" y="169123"/>
                </a:lnTo>
                <a:lnTo>
                  <a:pt x="32776" y="395291"/>
                </a:lnTo>
                <a:lnTo>
                  <a:pt x="12628" y="395291"/>
                </a:lnTo>
                <a:cubicBezTo>
                  <a:pt x="6324" y="395291"/>
                  <a:pt x="800" y="399905"/>
                  <a:pt x="85" y="406209"/>
                </a:cubicBezTo>
                <a:cubicBezTo>
                  <a:pt x="-760" y="413617"/>
                  <a:pt x="5024" y="419922"/>
                  <a:pt x="12303" y="419922"/>
                </a:cubicBezTo>
                <a:lnTo>
                  <a:pt x="405644" y="419922"/>
                </a:lnTo>
                <a:cubicBezTo>
                  <a:pt x="411949" y="419922"/>
                  <a:pt x="417473" y="415308"/>
                  <a:pt x="418188" y="409003"/>
                </a:cubicBezTo>
                <a:cubicBezTo>
                  <a:pt x="418903" y="401594"/>
                  <a:pt x="413118" y="395291"/>
                  <a:pt x="405904" y="395291"/>
                </a:cubicBezTo>
                <a:lnTo>
                  <a:pt x="405904" y="395291"/>
                </a:lnTo>
                <a:close/>
                <a:moveTo>
                  <a:pt x="166663" y="313402"/>
                </a:moveTo>
                <a:cubicBezTo>
                  <a:pt x="162958" y="309503"/>
                  <a:pt x="157954" y="307357"/>
                  <a:pt x="152624" y="307357"/>
                </a:cubicBezTo>
                <a:cubicBezTo>
                  <a:pt x="144955" y="307357"/>
                  <a:pt x="141835" y="308528"/>
                  <a:pt x="137936" y="310282"/>
                </a:cubicBezTo>
                <a:cubicBezTo>
                  <a:pt x="137481" y="310478"/>
                  <a:pt x="137221" y="310607"/>
                  <a:pt x="137156" y="310672"/>
                </a:cubicBezTo>
                <a:cubicBezTo>
                  <a:pt x="132996" y="312817"/>
                  <a:pt x="127862" y="311907"/>
                  <a:pt x="124677" y="308203"/>
                </a:cubicBezTo>
                <a:cubicBezTo>
                  <a:pt x="122662" y="305863"/>
                  <a:pt x="121947" y="302679"/>
                  <a:pt x="122402" y="299689"/>
                </a:cubicBezTo>
                <a:lnTo>
                  <a:pt x="129552" y="256340"/>
                </a:lnTo>
                <a:cubicBezTo>
                  <a:pt x="130397" y="251401"/>
                  <a:pt x="134621" y="247761"/>
                  <a:pt x="139690" y="247761"/>
                </a:cubicBezTo>
                <a:lnTo>
                  <a:pt x="175827" y="247761"/>
                </a:lnTo>
                <a:cubicBezTo>
                  <a:pt x="180897" y="247761"/>
                  <a:pt x="185446" y="251336"/>
                  <a:pt x="186226" y="256340"/>
                </a:cubicBezTo>
                <a:cubicBezTo>
                  <a:pt x="187266" y="262774"/>
                  <a:pt x="182326" y="268298"/>
                  <a:pt x="176087" y="268298"/>
                </a:cubicBezTo>
                <a:lnTo>
                  <a:pt x="148335" y="268298"/>
                </a:lnTo>
                <a:lnTo>
                  <a:pt x="145215" y="287276"/>
                </a:lnTo>
                <a:cubicBezTo>
                  <a:pt x="147425" y="287081"/>
                  <a:pt x="149895" y="286951"/>
                  <a:pt x="152624" y="286951"/>
                </a:cubicBezTo>
                <a:cubicBezTo>
                  <a:pt x="163478" y="286951"/>
                  <a:pt x="174072" y="291500"/>
                  <a:pt x="181547" y="299364"/>
                </a:cubicBezTo>
                <a:cubicBezTo>
                  <a:pt x="189151" y="307357"/>
                  <a:pt x="193050" y="317886"/>
                  <a:pt x="192465" y="328935"/>
                </a:cubicBezTo>
                <a:cubicBezTo>
                  <a:pt x="191360" y="349667"/>
                  <a:pt x="174267" y="366304"/>
                  <a:pt x="153469" y="366695"/>
                </a:cubicBezTo>
                <a:cubicBezTo>
                  <a:pt x="153209" y="366695"/>
                  <a:pt x="152949" y="366695"/>
                  <a:pt x="152624" y="366695"/>
                </a:cubicBezTo>
                <a:cubicBezTo>
                  <a:pt x="132801" y="366695"/>
                  <a:pt x="115838" y="352072"/>
                  <a:pt x="113108" y="332379"/>
                </a:cubicBezTo>
                <a:cubicBezTo>
                  <a:pt x="112848" y="330689"/>
                  <a:pt x="112718" y="329000"/>
                  <a:pt x="112718" y="327310"/>
                </a:cubicBezTo>
                <a:cubicBezTo>
                  <a:pt x="112653" y="322111"/>
                  <a:pt x="116358" y="317366"/>
                  <a:pt x="121492" y="316716"/>
                </a:cubicBezTo>
                <a:cubicBezTo>
                  <a:pt x="127797" y="315872"/>
                  <a:pt x="133191" y="320746"/>
                  <a:pt x="133191" y="326855"/>
                </a:cubicBezTo>
                <a:cubicBezTo>
                  <a:pt x="133191" y="327765"/>
                  <a:pt x="133256" y="328675"/>
                  <a:pt x="133386" y="329584"/>
                </a:cubicBezTo>
                <a:cubicBezTo>
                  <a:pt x="134751" y="339138"/>
                  <a:pt x="142940" y="346287"/>
                  <a:pt x="152624" y="346287"/>
                </a:cubicBezTo>
                <a:cubicBezTo>
                  <a:pt x="152754" y="346287"/>
                  <a:pt x="152884" y="346287"/>
                  <a:pt x="153014" y="346287"/>
                </a:cubicBezTo>
                <a:cubicBezTo>
                  <a:pt x="163153" y="346092"/>
                  <a:pt x="171473" y="338033"/>
                  <a:pt x="171992" y="327960"/>
                </a:cubicBezTo>
                <a:cubicBezTo>
                  <a:pt x="172252" y="322371"/>
                  <a:pt x="170368" y="317302"/>
                  <a:pt x="166663" y="313402"/>
                </a:cubicBezTo>
                <a:lnTo>
                  <a:pt x="166663" y="313402"/>
                </a:lnTo>
                <a:close/>
                <a:moveTo>
                  <a:pt x="269093" y="346092"/>
                </a:moveTo>
                <a:cubicBezTo>
                  <a:pt x="288396" y="346092"/>
                  <a:pt x="297625" y="332249"/>
                  <a:pt x="300355" y="317366"/>
                </a:cubicBezTo>
                <a:lnTo>
                  <a:pt x="277932" y="317366"/>
                </a:lnTo>
                <a:cubicBezTo>
                  <a:pt x="277477" y="317366"/>
                  <a:pt x="277022" y="317171"/>
                  <a:pt x="276632" y="316847"/>
                </a:cubicBezTo>
                <a:cubicBezTo>
                  <a:pt x="267078" y="307878"/>
                  <a:pt x="273317" y="296829"/>
                  <a:pt x="282091" y="296829"/>
                </a:cubicBezTo>
                <a:lnTo>
                  <a:pt x="319528" y="296829"/>
                </a:lnTo>
                <a:cubicBezTo>
                  <a:pt x="320437" y="296829"/>
                  <a:pt x="321218" y="297544"/>
                  <a:pt x="321347" y="298454"/>
                </a:cubicBezTo>
                <a:cubicBezTo>
                  <a:pt x="325182" y="338033"/>
                  <a:pt x="302564" y="366564"/>
                  <a:pt x="269028" y="366564"/>
                </a:cubicBezTo>
                <a:cubicBezTo>
                  <a:pt x="223207" y="366564"/>
                  <a:pt x="189346" y="314506"/>
                  <a:pt x="223467" y="266479"/>
                </a:cubicBezTo>
                <a:cubicBezTo>
                  <a:pt x="223987" y="265763"/>
                  <a:pt x="224572" y="265113"/>
                  <a:pt x="225287" y="264529"/>
                </a:cubicBezTo>
                <a:cubicBezTo>
                  <a:pt x="251350" y="242627"/>
                  <a:pt x="283716" y="242952"/>
                  <a:pt x="305944" y="260499"/>
                </a:cubicBezTo>
                <a:cubicBezTo>
                  <a:pt x="306269" y="260760"/>
                  <a:pt x="306529" y="261149"/>
                  <a:pt x="306594" y="261604"/>
                </a:cubicBezTo>
                <a:cubicBezTo>
                  <a:pt x="309259" y="274147"/>
                  <a:pt x="298015" y="279736"/>
                  <a:pt x="290800" y="274862"/>
                </a:cubicBezTo>
                <a:cubicBezTo>
                  <a:pt x="276437" y="265179"/>
                  <a:pt x="256679" y="265634"/>
                  <a:pt x="240495" y="279087"/>
                </a:cubicBezTo>
                <a:cubicBezTo>
                  <a:pt x="240041" y="279477"/>
                  <a:pt x="239651" y="279932"/>
                  <a:pt x="239261" y="280386"/>
                </a:cubicBezTo>
                <a:cubicBezTo>
                  <a:pt x="216838" y="311907"/>
                  <a:pt x="239066" y="346092"/>
                  <a:pt x="269093" y="346092"/>
                </a:cubicBezTo>
                <a:close/>
                <a:moveTo>
                  <a:pt x="209039" y="204932"/>
                </a:moveTo>
                <a:cubicBezTo>
                  <a:pt x="215863" y="204932"/>
                  <a:pt x="221322" y="210457"/>
                  <a:pt x="221322" y="217216"/>
                </a:cubicBezTo>
                <a:cubicBezTo>
                  <a:pt x="221322" y="224040"/>
                  <a:pt x="215798" y="229499"/>
                  <a:pt x="209039" y="229499"/>
                </a:cubicBezTo>
                <a:cubicBezTo>
                  <a:pt x="202214" y="229499"/>
                  <a:pt x="196755" y="223974"/>
                  <a:pt x="196755" y="217216"/>
                </a:cubicBezTo>
                <a:cubicBezTo>
                  <a:pt x="196755" y="210457"/>
                  <a:pt x="202279" y="204932"/>
                  <a:pt x="209039" y="204932"/>
                </a:cubicBezTo>
                <a:close/>
                <a:moveTo>
                  <a:pt x="182976" y="191154"/>
                </a:moveTo>
                <a:cubicBezTo>
                  <a:pt x="178167" y="195964"/>
                  <a:pt x="170368" y="195964"/>
                  <a:pt x="165558" y="191154"/>
                </a:cubicBezTo>
                <a:cubicBezTo>
                  <a:pt x="160749" y="186345"/>
                  <a:pt x="160749" y="178546"/>
                  <a:pt x="165558" y="173737"/>
                </a:cubicBezTo>
                <a:cubicBezTo>
                  <a:pt x="189541" y="149755"/>
                  <a:pt x="228537" y="149755"/>
                  <a:pt x="252519" y="173737"/>
                </a:cubicBezTo>
                <a:cubicBezTo>
                  <a:pt x="257329" y="178546"/>
                  <a:pt x="257329" y="186345"/>
                  <a:pt x="252519" y="191154"/>
                </a:cubicBezTo>
                <a:cubicBezTo>
                  <a:pt x="250115" y="193559"/>
                  <a:pt x="246995" y="194729"/>
                  <a:pt x="243810" y="194729"/>
                </a:cubicBezTo>
                <a:cubicBezTo>
                  <a:pt x="240626" y="194729"/>
                  <a:pt x="237506" y="193559"/>
                  <a:pt x="235101" y="191154"/>
                </a:cubicBezTo>
                <a:cubicBezTo>
                  <a:pt x="220738" y="176791"/>
                  <a:pt x="197340" y="176791"/>
                  <a:pt x="182976" y="191154"/>
                </a:cubicBezTo>
                <a:lnTo>
                  <a:pt x="182976" y="191154"/>
                </a:lnTo>
                <a:close/>
                <a:moveTo>
                  <a:pt x="287356" y="156384"/>
                </a:moveTo>
                <a:cubicBezTo>
                  <a:pt x="284951" y="158789"/>
                  <a:pt x="281831" y="159959"/>
                  <a:pt x="278647" y="159959"/>
                </a:cubicBezTo>
                <a:cubicBezTo>
                  <a:pt x="275462" y="159959"/>
                  <a:pt x="272342" y="158789"/>
                  <a:pt x="269938" y="156384"/>
                </a:cubicBezTo>
                <a:cubicBezTo>
                  <a:pt x="236336" y="122784"/>
                  <a:pt x="181741" y="122784"/>
                  <a:pt x="148140" y="156384"/>
                </a:cubicBezTo>
                <a:cubicBezTo>
                  <a:pt x="143330" y="161194"/>
                  <a:pt x="135531" y="161194"/>
                  <a:pt x="130722" y="156384"/>
                </a:cubicBezTo>
                <a:cubicBezTo>
                  <a:pt x="125912" y="151575"/>
                  <a:pt x="125912" y="143776"/>
                  <a:pt x="130722" y="138967"/>
                </a:cubicBezTo>
                <a:cubicBezTo>
                  <a:pt x="173877" y="95813"/>
                  <a:pt x="244135" y="95813"/>
                  <a:pt x="287291" y="138967"/>
                </a:cubicBezTo>
                <a:cubicBezTo>
                  <a:pt x="292165" y="143776"/>
                  <a:pt x="292165" y="151575"/>
                  <a:pt x="287356" y="156384"/>
                </a:cubicBezTo>
                <a:lnTo>
                  <a:pt x="287356" y="15638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914" name="Google Shape;914;p53"/>
          <p:cNvGrpSpPr/>
          <p:nvPr/>
        </p:nvGrpSpPr>
        <p:grpSpPr>
          <a:xfrm>
            <a:off x="2345049" y="1545920"/>
            <a:ext cx="364665" cy="379570"/>
            <a:chOff x="3356984" y="1819267"/>
            <a:chExt cx="403480" cy="419971"/>
          </a:xfrm>
        </p:grpSpPr>
        <p:sp>
          <p:nvSpPr>
            <p:cNvPr id="915" name="Google Shape;915;p53"/>
            <p:cNvSpPr/>
            <p:nvPr/>
          </p:nvSpPr>
          <p:spPr>
            <a:xfrm>
              <a:off x="3637497" y="1819267"/>
              <a:ext cx="122967" cy="122962"/>
            </a:xfrm>
            <a:custGeom>
              <a:rect b="b" l="l" r="r" t="t"/>
              <a:pathLst>
                <a:path extrusionOk="0" h="122962" w="122967">
                  <a:moveTo>
                    <a:pt x="12284" y="0"/>
                  </a:moveTo>
                  <a:cubicBezTo>
                    <a:pt x="5459" y="0"/>
                    <a:pt x="0" y="5524"/>
                    <a:pt x="0" y="12283"/>
                  </a:cubicBezTo>
                  <a:cubicBezTo>
                    <a:pt x="0" y="19107"/>
                    <a:pt x="5524" y="24566"/>
                    <a:pt x="12284" y="24566"/>
                  </a:cubicBezTo>
                  <a:cubicBezTo>
                    <a:pt x="59794" y="24566"/>
                    <a:pt x="98400" y="63171"/>
                    <a:pt x="98400" y="110679"/>
                  </a:cubicBezTo>
                  <a:cubicBezTo>
                    <a:pt x="98400" y="117503"/>
                    <a:pt x="103925" y="122963"/>
                    <a:pt x="110684" y="122963"/>
                  </a:cubicBezTo>
                  <a:cubicBezTo>
                    <a:pt x="117443" y="122963"/>
                    <a:pt x="122968" y="117438"/>
                    <a:pt x="122968" y="110679"/>
                  </a:cubicBezTo>
                  <a:cubicBezTo>
                    <a:pt x="122968" y="49653"/>
                    <a:pt x="73313" y="0"/>
                    <a:pt x="1228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16" name="Google Shape;916;p53"/>
            <p:cNvSpPr/>
            <p:nvPr/>
          </p:nvSpPr>
          <p:spPr>
            <a:xfrm>
              <a:off x="3637497" y="1868465"/>
              <a:ext cx="73767" cy="73764"/>
            </a:xfrm>
            <a:custGeom>
              <a:rect b="b" l="l" r="r" t="t"/>
              <a:pathLst>
                <a:path extrusionOk="0" h="73764" w="73767">
                  <a:moveTo>
                    <a:pt x="12284" y="0"/>
                  </a:moveTo>
                  <a:cubicBezTo>
                    <a:pt x="5459" y="0"/>
                    <a:pt x="0" y="5524"/>
                    <a:pt x="0" y="12283"/>
                  </a:cubicBezTo>
                  <a:cubicBezTo>
                    <a:pt x="0" y="19042"/>
                    <a:pt x="5524" y="24566"/>
                    <a:pt x="12284" y="24566"/>
                  </a:cubicBezTo>
                  <a:cubicBezTo>
                    <a:pt x="32627" y="24566"/>
                    <a:pt x="49200" y="41139"/>
                    <a:pt x="49200" y="61481"/>
                  </a:cubicBezTo>
                  <a:cubicBezTo>
                    <a:pt x="49200" y="68305"/>
                    <a:pt x="54724" y="73765"/>
                    <a:pt x="61484" y="73765"/>
                  </a:cubicBezTo>
                  <a:cubicBezTo>
                    <a:pt x="68243" y="73765"/>
                    <a:pt x="73768" y="68240"/>
                    <a:pt x="73768" y="61481"/>
                  </a:cubicBezTo>
                  <a:cubicBezTo>
                    <a:pt x="73768" y="27621"/>
                    <a:pt x="46210" y="0"/>
                    <a:pt x="1228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17" name="Google Shape;917;p53"/>
            <p:cNvSpPr/>
            <p:nvPr/>
          </p:nvSpPr>
          <p:spPr>
            <a:xfrm>
              <a:off x="3356984" y="2190040"/>
              <a:ext cx="270570" cy="49198"/>
            </a:xfrm>
            <a:custGeom>
              <a:rect b="b" l="l" r="r" t="t"/>
              <a:pathLst>
                <a:path extrusionOk="0" h="49198" w="270570">
                  <a:moveTo>
                    <a:pt x="233717" y="0"/>
                  </a:moveTo>
                  <a:lnTo>
                    <a:pt x="36917" y="0"/>
                  </a:lnTo>
                  <a:cubicBezTo>
                    <a:pt x="16444" y="0"/>
                    <a:pt x="-129" y="16703"/>
                    <a:pt x="1" y="37175"/>
                  </a:cubicBezTo>
                  <a:cubicBezTo>
                    <a:pt x="66" y="43869"/>
                    <a:pt x="5590" y="49198"/>
                    <a:pt x="12284" y="49198"/>
                  </a:cubicBezTo>
                  <a:lnTo>
                    <a:pt x="258285" y="49198"/>
                  </a:lnTo>
                  <a:cubicBezTo>
                    <a:pt x="264979" y="49198"/>
                    <a:pt x="270504" y="43869"/>
                    <a:pt x="270569" y="37175"/>
                  </a:cubicBezTo>
                  <a:cubicBezTo>
                    <a:pt x="270764" y="16638"/>
                    <a:pt x="254190" y="0"/>
                    <a:pt x="23371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18" name="Google Shape;918;p53"/>
            <p:cNvSpPr/>
            <p:nvPr/>
          </p:nvSpPr>
          <p:spPr>
            <a:xfrm>
              <a:off x="3435273" y="1904210"/>
              <a:ext cx="248531" cy="248459"/>
            </a:xfrm>
            <a:custGeom>
              <a:rect b="b" l="l" r="r" t="t"/>
              <a:pathLst>
                <a:path extrusionOk="0" h="248459" w="248531">
                  <a:moveTo>
                    <a:pt x="156729" y="100931"/>
                  </a:moveTo>
                  <a:lnTo>
                    <a:pt x="181101" y="76559"/>
                  </a:lnTo>
                  <a:cubicBezTo>
                    <a:pt x="185911" y="78899"/>
                    <a:pt x="191305" y="80133"/>
                    <a:pt x="197025" y="80133"/>
                  </a:cubicBezTo>
                  <a:cubicBezTo>
                    <a:pt x="217368" y="80133"/>
                    <a:pt x="233941" y="63561"/>
                    <a:pt x="233941" y="43219"/>
                  </a:cubicBezTo>
                  <a:cubicBezTo>
                    <a:pt x="233941" y="22877"/>
                    <a:pt x="217368" y="6304"/>
                    <a:pt x="197025" y="6304"/>
                  </a:cubicBezTo>
                  <a:cubicBezTo>
                    <a:pt x="176682" y="6304"/>
                    <a:pt x="160108" y="22877"/>
                    <a:pt x="160108" y="43219"/>
                  </a:cubicBezTo>
                  <a:cubicBezTo>
                    <a:pt x="160108" y="48938"/>
                    <a:pt x="161408" y="54332"/>
                    <a:pt x="163683" y="59142"/>
                  </a:cubicBezTo>
                  <a:lnTo>
                    <a:pt x="139310" y="83513"/>
                  </a:lnTo>
                  <a:lnTo>
                    <a:pt x="59368" y="3574"/>
                  </a:lnTo>
                  <a:cubicBezTo>
                    <a:pt x="57094" y="1300"/>
                    <a:pt x="53909" y="0"/>
                    <a:pt x="50659" y="0"/>
                  </a:cubicBezTo>
                  <a:cubicBezTo>
                    <a:pt x="47410" y="0"/>
                    <a:pt x="44290" y="1300"/>
                    <a:pt x="41950" y="3574"/>
                  </a:cubicBezTo>
                  <a:cubicBezTo>
                    <a:pt x="19528" y="25996"/>
                    <a:pt x="5424" y="54397"/>
                    <a:pt x="1264" y="85788"/>
                  </a:cubicBezTo>
                  <a:cubicBezTo>
                    <a:pt x="-1791" y="108470"/>
                    <a:pt x="744" y="131671"/>
                    <a:pt x="8283" y="153118"/>
                  </a:cubicBezTo>
                  <a:cubicBezTo>
                    <a:pt x="8804" y="152598"/>
                    <a:pt x="9388" y="152143"/>
                    <a:pt x="9908" y="151623"/>
                  </a:cubicBezTo>
                  <a:cubicBezTo>
                    <a:pt x="22972" y="140315"/>
                    <a:pt x="39676" y="134076"/>
                    <a:pt x="57029" y="134076"/>
                  </a:cubicBezTo>
                  <a:cubicBezTo>
                    <a:pt x="74317" y="134076"/>
                    <a:pt x="91085" y="140315"/>
                    <a:pt x="104149" y="151623"/>
                  </a:cubicBezTo>
                  <a:cubicBezTo>
                    <a:pt x="117213" y="162932"/>
                    <a:pt x="125792" y="178660"/>
                    <a:pt x="128196" y="195752"/>
                  </a:cubicBezTo>
                  <a:lnTo>
                    <a:pt x="135671" y="248200"/>
                  </a:lnTo>
                  <a:cubicBezTo>
                    <a:pt x="138270" y="248329"/>
                    <a:pt x="140870" y="248460"/>
                    <a:pt x="143470" y="248460"/>
                  </a:cubicBezTo>
                  <a:cubicBezTo>
                    <a:pt x="181036" y="248460"/>
                    <a:pt x="217758" y="233707"/>
                    <a:pt x="244925" y="206606"/>
                  </a:cubicBezTo>
                  <a:cubicBezTo>
                    <a:pt x="249734" y="201796"/>
                    <a:pt x="249734" y="193997"/>
                    <a:pt x="244925" y="189188"/>
                  </a:cubicBezTo>
                  <a:lnTo>
                    <a:pt x="156729" y="1009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19" name="Google Shape;919;p53"/>
            <p:cNvSpPr/>
            <p:nvPr/>
          </p:nvSpPr>
          <p:spPr>
            <a:xfrm>
              <a:off x="3436667" y="2062918"/>
              <a:ext cx="111268" cy="102555"/>
            </a:xfrm>
            <a:custGeom>
              <a:rect b="b" l="l" r="r" t="t"/>
              <a:pathLst>
                <a:path extrusionOk="0" h="102555" w="111268">
                  <a:moveTo>
                    <a:pt x="55634" y="0"/>
                  </a:moveTo>
                  <a:cubicBezTo>
                    <a:pt x="32107" y="0"/>
                    <a:pt x="12154" y="17288"/>
                    <a:pt x="8839" y="40619"/>
                  </a:cubicBezTo>
                  <a:lnTo>
                    <a:pt x="0" y="102556"/>
                  </a:lnTo>
                  <a:lnTo>
                    <a:pt x="111269" y="102556"/>
                  </a:lnTo>
                  <a:lnTo>
                    <a:pt x="102429" y="40619"/>
                  </a:lnTo>
                  <a:cubicBezTo>
                    <a:pt x="99115" y="17288"/>
                    <a:pt x="79162" y="0"/>
                    <a:pt x="55634" y="0"/>
                  </a:cubicBezTo>
                  <a:close/>
                  <a:moveTo>
                    <a:pt x="55634" y="61416"/>
                  </a:moveTo>
                  <a:cubicBezTo>
                    <a:pt x="48810" y="61416"/>
                    <a:pt x="43350" y="55892"/>
                    <a:pt x="43350" y="49133"/>
                  </a:cubicBezTo>
                  <a:cubicBezTo>
                    <a:pt x="43350" y="42374"/>
                    <a:pt x="48875" y="36850"/>
                    <a:pt x="55634" y="36850"/>
                  </a:cubicBezTo>
                  <a:cubicBezTo>
                    <a:pt x="62458" y="36850"/>
                    <a:pt x="67918" y="42374"/>
                    <a:pt x="67918" y="49133"/>
                  </a:cubicBezTo>
                  <a:cubicBezTo>
                    <a:pt x="67918" y="55892"/>
                    <a:pt x="62458" y="61416"/>
                    <a:pt x="55634" y="614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920" name="Google Shape;920;p53"/>
          <p:cNvGrpSpPr/>
          <p:nvPr/>
        </p:nvGrpSpPr>
        <p:grpSpPr>
          <a:xfrm>
            <a:off x="2338413" y="3952208"/>
            <a:ext cx="377998" cy="379569"/>
            <a:chOff x="3349641" y="4481679"/>
            <a:chExt cx="418232" cy="419970"/>
          </a:xfrm>
        </p:grpSpPr>
        <p:sp>
          <p:nvSpPr>
            <p:cNvPr id="921" name="Google Shape;921;p53"/>
            <p:cNvSpPr/>
            <p:nvPr/>
          </p:nvSpPr>
          <p:spPr>
            <a:xfrm>
              <a:off x="3476801" y="4481679"/>
              <a:ext cx="163848" cy="53390"/>
            </a:xfrm>
            <a:custGeom>
              <a:rect b="b" l="l" r="r" t="t"/>
              <a:pathLst>
                <a:path extrusionOk="0" h="53390" w="163848">
                  <a:moveTo>
                    <a:pt x="21025" y="49783"/>
                  </a:moveTo>
                  <a:cubicBezTo>
                    <a:pt x="37274" y="33536"/>
                    <a:pt x="58852" y="24632"/>
                    <a:pt x="81924" y="24632"/>
                  </a:cubicBezTo>
                  <a:cubicBezTo>
                    <a:pt x="104932" y="24632"/>
                    <a:pt x="126575" y="33600"/>
                    <a:pt x="142823" y="49783"/>
                  </a:cubicBezTo>
                  <a:cubicBezTo>
                    <a:pt x="145228" y="52188"/>
                    <a:pt x="148348" y="53358"/>
                    <a:pt x="151532" y="53358"/>
                  </a:cubicBezTo>
                  <a:cubicBezTo>
                    <a:pt x="154717" y="53358"/>
                    <a:pt x="157837" y="52188"/>
                    <a:pt x="160241" y="49783"/>
                  </a:cubicBezTo>
                  <a:cubicBezTo>
                    <a:pt x="165051" y="44974"/>
                    <a:pt x="165051" y="37175"/>
                    <a:pt x="160241" y="32366"/>
                  </a:cubicBezTo>
                  <a:cubicBezTo>
                    <a:pt x="139378" y="11503"/>
                    <a:pt x="111561" y="0"/>
                    <a:pt x="81924" y="0"/>
                  </a:cubicBezTo>
                  <a:cubicBezTo>
                    <a:pt x="52352" y="0"/>
                    <a:pt x="24535" y="11503"/>
                    <a:pt x="3607" y="32366"/>
                  </a:cubicBezTo>
                  <a:cubicBezTo>
                    <a:pt x="-1202" y="37175"/>
                    <a:pt x="-1202" y="44974"/>
                    <a:pt x="3607" y="49783"/>
                  </a:cubicBezTo>
                  <a:cubicBezTo>
                    <a:pt x="8482" y="54592"/>
                    <a:pt x="16281" y="54592"/>
                    <a:pt x="21025" y="49783"/>
                  </a:cubicBezTo>
                  <a:lnTo>
                    <a:pt x="21025" y="4978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22" name="Google Shape;922;p53"/>
            <p:cNvSpPr/>
            <p:nvPr/>
          </p:nvSpPr>
          <p:spPr>
            <a:xfrm>
              <a:off x="3511702" y="4530893"/>
              <a:ext cx="94175" cy="39010"/>
            </a:xfrm>
            <a:custGeom>
              <a:rect b="b" l="l" r="r" t="t"/>
              <a:pathLst>
                <a:path extrusionOk="0" h="39010" w="94175">
                  <a:moveTo>
                    <a:pt x="81859" y="38978"/>
                  </a:moveTo>
                  <a:cubicBezTo>
                    <a:pt x="84979" y="38978"/>
                    <a:pt x="88164" y="37809"/>
                    <a:pt x="90569" y="35404"/>
                  </a:cubicBezTo>
                  <a:cubicBezTo>
                    <a:pt x="95378" y="30595"/>
                    <a:pt x="95378" y="22796"/>
                    <a:pt x="90569" y="17986"/>
                  </a:cubicBezTo>
                  <a:cubicBezTo>
                    <a:pt x="66586" y="-5995"/>
                    <a:pt x="27590" y="-5995"/>
                    <a:pt x="3607" y="17986"/>
                  </a:cubicBezTo>
                  <a:cubicBezTo>
                    <a:pt x="-1202" y="22796"/>
                    <a:pt x="-1202" y="30595"/>
                    <a:pt x="3607" y="35404"/>
                  </a:cubicBezTo>
                  <a:cubicBezTo>
                    <a:pt x="8417" y="40213"/>
                    <a:pt x="16216" y="40213"/>
                    <a:pt x="21025" y="35404"/>
                  </a:cubicBezTo>
                  <a:cubicBezTo>
                    <a:pt x="35389" y="21041"/>
                    <a:pt x="58852" y="21041"/>
                    <a:pt x="73215" y="35404"/>
                  </a:cubicBezTo>
                  <a:cubicBezTo>
                    <a:pt x="75555" y="37809"/>
                    <a:pt x="78675" y="38978"/>
                    <a:pt x="81859" y="38978"/>
                  </a:cubicBezTo>
                  <a:lnTo>
                    <a:pt x="81859" y="3897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23" name="Google Shape;923;p53"/>
            <p:cNvSpPr/>
            <p:nvPr/>
          </p:nvSpPr>
          <p:spPr>
            <a:xfrm>
              <a:off x="3546441" y="4580075"/>
              <a:ext cx="24567" cy="24566"/>
            </a:xfrm>
            <a:custGeom>
              <a:rect b="b" l="l" r="r" t="t"/>
              <a:pathLst>
                <a:path extrusionOk="0" h="24566" w="24567">
                  <a:moveTo>
                    <a:pt x="24567" y="12284"/>
                  </a:moveTo>
                  <a:cubicBezTo>
                    <a:pt x="24567" y="19068"/>
                    <a:pt x="19068" y="24567"/>
                    <a:pt x="12284" y="24567"/>
                  </a:cubicBezTo>
                  <a:cubicBezTo>
                    <a:pt x="5500" y="24567"/>
                    <a:pt x="0" y="19068"/>
                    <a:pt x="0" y="12284"/>
                  </a:cubicBezTo>
                  <a:cubicBezTo>
                    <a:pt x="0" y="5499"/>
                    <a:pt x="5500" y="0"/>
                    <a:pt x="12284" y="0"/>
                  </a:cubicBezTo>
                  <a:cubicBezTo>
                    <a:pt x="19068" y="0"/>
                    <a:pt x="24567" y="5499"/>
                    <a:pt x="24567" y="1228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24" name="Google Shape;924;p53"/>
            <p:cNvSpPr/>
            <p:nvPr/>
          </p:nvSpPr>
          <p:spPr>
            <a:xfrm>
              <a:off x="3681757" y="4680226"/>
              <a:ext cx="86116" cy="221423"/>
            </a:xfrm>
            <a:custGeom>
              <a:rect b="b" l="l" r="r" t="t"/>
              <a:pathLst>
                <a:path extrusionOk="0" h="221423" w="86116">
                  <a:moveTo>
                    <a:pt x="73833" y="0"/>
                  </a:moveTo>
                  <a:lnTo>
                    <a:pt x="0" y="0"/>
                  </a:lnTo>
                  <a:lnTo>
                    <a:pt x="0" y="221424"/>
                  </a:lnTo>
                  <a:lnTo>
                    <a:pt x="73833" y="221424"/>
                  </a:lnTo>
                  <a:cubicBezTo>
                    <a:pt x="80657" y="221424"/>
                    <a:pt x="86116" y="215899"/>
                    <a:pt x="86116" y="209141"/>
                  </a:cubicBezTo>
                  <a:lnTo>
                    <a:pt x="86116" y="12284"/>
                  </a:lnTo>
                  <a:cubicBezTo>
                    <a:pt x="86116" y="5524"/>
                    <a:pt x="80592" y="0"/>
                    <a:pt x="73833" y="0"/>
                  </a:cubicBezTo>
                  <a:close/>
                  <a:moveTo>
                    <a:pt x="43026" y="172161"/>
                  </a:moveTo>
                  <a:cubicBezTo>
                    <a:pt x="36202" y="172161"/>
                    <a:pt x="30742" y="166637"/>
                    <a:pt x="30742" y="159877"/>
                  </a:cubicBezTo>
                  <a:cubicBezTo>
                    <a:pt x="30742" y="153053"/>
                    <a:pt x="36267" y="147594"/>
                    <a:pt x="43026" y="147594"/>
                  </a:cubicBezTo>
                  <a:cubicBezTo>
                    <a:pt x="49850" y="147594"/>
                    <a:pt x="55310" y="153119"/>
                    <a:pt x="55310" y="159877"/>
                  </a:cubicBezTo>
                  <a:cubicBezTo>
                    <a:pt x="55375" y="166637"/>
                    <a:pt x="49850" y="172161"/>
                    <a:pt x="43026" y="172161"/>
                  </a:cubicBezTo>
                  <a:close/>
                  <a:moveTo>
                    <a:pt x="43026" y="122963"/>
                  </a:moveTo>
                  <a:cubicBezTo>
                    <a:pt x="36202" y="122963"/>
                    <a:pt x="30742" y="117438"/>
                    <a:pt x="30742" y="110680"/>
                  </a:cubicBezTo>
                  <a:cubicBezTo>
                    <a:pt x="30742" y="103921"/>
                    <a:pt x="36267" y="98396"/>
                    <a:pt x="43026" y="98396"/>
                  </a:cubicBezTo>
                  <a:cubicBezTo>
                    <a:pt x="49850" y="98396"/>
                    <a:pt x="55310" y="103921"/>
                    <a:pt x="55310" y="110680"/>
                  </a:cubicBezTo>
                  <a:cubicBezTo>
                    <a:pt x="55310" y="117438"/>
                    <a:pt x="49850" y="122963"/>
                    <a:pt x="43026" y="122963"/>
                  </a:cubicBezTo>
                  <a:close/>
                  <a:moveTo>
                    <a:pt x="43026" y="73765"/>
                  </a:moveTo>
                  <a:cubicBezTo>
                    <a:pt x="36202" y="73765"/>
                    <a:pt x="30742" y="68240"/>
                    <a:pt x="30742" y="61482"/>
                  </a:cubicBezTo>
                  <a:cubicBezTo>
                    <a:pt x="30742" y="54658"/>
                    <a:pt x="36267" y="49198"/>
                    <a:pt x="43026" y="49198"/>
                  </a:cubicBezTo>
                  <a:cubicBezTo>
                    <a:pt x="49850" y="49198"/>
                    <a:pt x="55310" y="54722"/>
                    <a:pt x="55310" y="61482"/>
                  </a:cubicBezTo>
                  <a:cubicBezTo>
                    <a:pt x="55375" y="68240"/>
                    <a:pt x="49850" y="73765"/>
                    <a:pt x="43026" y="7376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25" name="Google Shape;925;p53"/>
            <p:cNvSpPr/>
            <p:nvPr/>
          </p:nvSpPr>
          <p:spPr>
            <a:xfrm>
              <a:off x="3460325" y="4622839"/>
              <a:ext cx="196800" cy="278810"/>
            </a:xfrm>
            <a:custGeom>
              <a:rect b="b" l="l" r="r" t="t"/>
              <a:pathLst>
                <a:path extrusionOk="0" h="278810" w="196800">
                  <a:moveTo>
                    <a:pt x="184516" y="0"/>
                  </a:moveTo>
                  <a:lnTo>
                    <a:pt x="12284" y="0"/>
                  </a:lnTo>
                  <a:cubicBezTo>
                    <a:pt x="5459" y="0"/>
                    <a:pt x="0" y="5524"/>
                    <a:pt x="0" y="12284"/>
                  </a:cubicBezTo>
                  <a:lnTo>
                    <a:pt x="0" y="278810"/>
                  </a:lnTo>
                  <a:lnTo>
                    <a:pt x="36916" y="278810"/>
                  </a:lnTo>
                  <a:lnTo>
                    <a:pt x="36916" y="209075"/>
                  </a:lnTo>
                  <a:cubicBezTo>
                    <a:pt x="36916" y="202251"/>
                    <a:pt x="42441" y="196792"/>
                    <a:pt x="49200" y="196792"/>
                  </a:cubicBezTo>
                  <a:lnTo>
                    <a:pt x="147600" y="196792"/>
                  </a:lnTo>
                  <a:cubicBezTo>
                    <a:pt x="154425" y="196792"/>
                    <a:pt x="159884" y="202316"/>
                    <a:pt x="159884" y="209075"/>
                  </a:cubicBezTo>
                  <a:lnTo>
                    <a:pt x="159884" y="278810"/>
                  </a:lnTo>
                  <a:lnTo>
                    <a:pt x="196800" y="278810"/>
                  </a:lnTo>
                  <a:lnTo>
                    <a:pt x="196800" y="12284"/>
                  </a:lnTo>
                  <a:cubicBezTo>
                    <a:pt x="196800" y="5524"/>
                    <a:pt x="191341" y="0"/>
                    <a:pt x="184516" y="0"/>
                  </a:cubicBezTo>
                  <a:close/>
                  <a:moveTo>
                    <a:pt x="49200" y="172161"/>
                  </a:moveTo>
                  <a:cubicBezTo>
                    <a:pt x="42376" y="172161"/>
                    <a:pt x="36916" y="166637"/>
                    <a:pt x="36916" y="159877"/>
                  </a:cubicBezTo>
                  <a:cubicBezTo>
                    <a:pt x="36916" y="153119"/>
                    <a:pt x="42441" y="147594"/>
                    <a:pt x="49200" y="147594"/>
                  </a:cubicBezTo>
                  <a:cubicBezTo>
                    <a:pt x="56024" y="147594"/>
                    <a:pt x="61484" y="153119"/>
                    <a:pt x="61484" y="159877"/>
                  </a:cubicBezTo>
                  <a:cubicBezTo>
                    <a:pt x="61484" y="166637"/>
                    <a:pt x="56024" y="172161"/>
                    <a:pt x="49200" y="172161"/>
                  </a:cubicBezTo>
                  <a:close/>
                  <a:moveTo>
                    <a:pt x="49200" y="122963"/>
                  </a:moveTo>
                  <a:cubicBezTo>
                    <a:pt x="42376" y="122963"/>
                    <a:pt x="36916" y="117438"/>
                    <a:pt x="36916" y="110679"/>
                  </a:cubicBezTo>
                  <a:cubicBezTo>
                    <a:pt x="36916" y="103855"/>
                    <a:pt x="42441" y="98396"/>
                    <a:pt x="49200" y="98396"/>
                  </a:cubicBezTo>
                  <a:cubicBezTo>
                    <a:pt x="56024" y="98396"/>
                    <a:pt x="61484" y="103921"/>
                    <a:pt x="61484" y="110679"/>
                  </a:cubicBezTo>
                  <a:cubicBezTo>
                    <a:pt x="61484" y="117438"/>
                    <a:pt x="56024" y="122963"/>
                    <a:pt x="49200" y="122963"/>
                  </a:cubicBezTo>
                  <a:close/>
                  <a:moveTo>
                    <a:pt x="49200" y="73700"/>
                  </a:moveTo>
                  <a:cubicBezTo>
                    <a:pt x="42376" y="73700"/>
                    <a:pt x="36916" y="68176"/>
                    <a:pt x="36916" y="61416"/>
                  </a:cubicBezTo>
                  <a:cubicBezTo>
                    <a:pt x="36916" y="54658"/>
                    <a:pt x="42441" y="49133"/>
                    <a:pt x="49200" y="49133"/>
                  </a:cubicBezTo>
                  <a:cubicBezTo>
                    <a:pt x="56024" y="49133"/>
                    <a:pt x="61484" y="54658"/>
                    <a:pt x="61484" y="61416"/>
                  </a:cubicBezTo>
                  <a:cubicBezTo>
                    <a:pt x="61484" y="68176"/>
                    <a:pt x="56024" y="73700"/>
                    <a:pt x="49200" y="73700"/>
                  </a:cubicBezTo>
                  <a:close/>
                  <a:moveTo>
                    <a:pt x="98400" y="172161"/>
                  </a:moveTo>
                  <a:cubicBezTo>
                    <a:pt x="91576" y="172161"/>
                    <a:pt x="86116" y="166637"/>
                    <a:pt x="86116" y="159877"/>
                  </a:cubicBezTo>
                  <a:cubicBezTo>
                    <a:pt x="86116" y="153119"/>
                    <a:pt x="91641" y="147594"/>
                    <a:pt x="98400" y="147594"/>
                  </a:cubicBezTo>
                  <a:cubicBezTo>
                    <a:pt x="105224" y="147594"/>
                    <a:pt x="110684" y="153119"/>
                    <a:pt x="110684" y="159877"/>
                  </a:cubicBezTo>
                  <a:cubicBezTo>
                    <a:pt x="110684" y="166637"/>
                    <a:pt x="105224" y="172161"/>
                    <a:pt x="98400" y="172161"/>
                  </a:cubicBezTo>
                  <a:close/>
                  <a:moveTo>
                    <a:pt x="98400" y="122963"/>
                  </a:moveTo>
                  <a:cubicBezTo>
                    <a:pt x="91576" y="122963"/>
                    <a:pt x="86116" y="117438"/>
                    <a:pt x="86116" y="110679"/>
                  </a:cubicBezTo>
                  <a:cubicBezTo>
                    <a:pt x="86116" y="103855"/>
                    <a:pt x="91641" y="98396"/>
                    <a:pt x="98400" y="98396"/>
                  </a:cubicBezTo>
                  <a:cubicBezTo>
                    <a:pt x="105224" y="98396"/>
                    <a:pt x="110684" y="103921"/>
                    <a:pt x="110684" y="110679"/>
                  </a:cubicBezTo>
                  <a:cubicBezTo>
                    <a:pt x="110749" y="117438"/>
                    <a:pt x="105224" y="122963"/>
                    <a:pt x="98400" y="122963"/>
                  </a:cubicBezTo>
                  <a:close/>
                  <a:moveTo>
                    <a:pt x="98400" y="73700"/>
                  </a:moveTo>
                  <a:cubicBezTo>
                    <a:pt x="91576" y="73700"/>
                    <a:pt x="86116" y="68176"/>
                    <a:pt x="86116" y="61416"/>
                  </a:cubicBezTo>
                  <a:cubicBezTo>
                    <a:pt x="86116" y="54658"/>
                    <a:pt x="91641" y="49133"/>
                    <a:pt x="98400" y="49133"/>
                  </a:cubicBezTo>
                  <a:cubicBezTo>
                    <a:pt x="105224" y="49133"/>
                    <a:pt x="110684" y="54658"/>
                    <a:pt x="110684" y="61416"/>
                  </a:cubicBezTo>
                  <a:cubicBezTo>
                    <a:pt x="110684" y="68176"/>
                    <a:pt x="105224" y="73700"/>
                    <a:pt x="98400" y="73700"/>
                  </a:cubicBezTo>
                  <a:close/>
                  <a:moveTo>
                    <a:pt x="147600" y="172161"/>
                  </a:moveTo>
                  <a:cubicBezTo>
                    <a:pt x="140776" y="172161"/>
                    <a:pt x="135316" y="166637"/>
                    <a:pt x="135316" y="159877"/>
                  </a:cubicBezTo>
                  <a:cubicBezTo>
                    <a:pt x="135316" y="153119"/>
                    <a:pt x="140841" y="147594"/>
                    <a:pt x="147600" y="147594"/>
                  </a:cubicBezTo>
                  <a:cubicBezTo>
                    <a:pt x="154425" y="147594"/>
                    <a:pt x="159884" y="153119"/>
                    <a:pt x="159884" y="159877"/>
                  </a:cubicBezTo>
                  <a:cubicBezTo>
                    <a:pt x="159884" y="166637"/>
                    <a:pt x="154425" y="172161"/>
                    <a:pt x="147600" y="172161"/>
                  </a:cubicBezTo>
                  <a:close/>
                  <a:moveTo>
                    <a:pt x="147600" y="122963"/>
                  </a:moveTo>
                  <a:cubicBezTo>
                    <a:pt x="140776" y="122963"/>
                    <a:pt x="135316" y="117438"/>
                    <a:pt x="135316" y="110679"/>
                  </a:cubicBezTo>
                  <a:cubicBezTo>
                    <a:pt x="135316" y="103855"/>
                    <a:pt x="140841" y="98396"/>
                    <a:pt x="147600" y="98396"/>
                  </a:cubicBezTo>
                  <a:cubicBezTo>
                    <a:pt x="154425" y="98396"/>
                    <a:pt x="159884" y="103921"/>
                    <a:pt x="159884" y="110679"/>
                  </a:cubicBezTo>
                  <a:cubicBezTo>
                    <a:pt x="159949" y="117438"/>
                    <a:pt x="154425" y="122963"/>
                    <a:pt x="147600" y="122963"/>
                  </a:cubicBezTo>
                  <a:close/>
                  <a:moveTo>
                    <a:pt x="147600" y="73700"/>
                  </a:moveTo>
                  <a:cubicBezTo>
                    <a:pt x="140776" y="73700"/>
                    <a:pt x="135316" y="68176"/>
                    <a:pt x="135316" y="61416"/>
                  </a:cubicBezTo>
                  <a:cubicBezTo>
                    <a:pt x="135316" y="54658"/>
                    <a:pt x="140841" y="49133"/>
                    <a:pt x="147600" y="49133"/>
                  </a:cubicBezTo>
                  <a:cubicBezTo>
                    <a:pt x="154425" y="49133"/>
                    <a:pt x="159884" y="54658"/>
                    <a:pt x="159884" y="61416"/>
                  </a:cubicBezTo>
                  <a:cubicBezTo>
                    <a:pt x="159884" y="68176"/>
                    <a:pt x="154425" y="73700"/>
                    <a:pt x="147600" y="7370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26" name="Google Shape;926;p53"/>
            <p:cNvSpPr/>
            <p:nvPr/>
          </p:nvSpPr>
          <p:spPr>
            <a:xfrm>
              <a:off x="3521809" y="4844263"/>
              <a:ext cx="24632" cy="57386"/>
            </a:xfrm>
            <a:custGeom>
              <a:rect b="b" l="l" r="r" t="t"/>
              <a:pathLst>
                <a:path extrusionOk="0" h="57386" w="24632">
                  <a:moveTo>
                    <a:pt x="0" y="0"/>
                  </a:moveTo>
                  <a:lnTo>
                    <a:pt x="24632" y="0"/>
                  </a:lnTo>
                  <a:lnTo>
                    <a:pt x="24632" y="57387"/>
                  </a:lnTo>
                  <a:lnTo>
                    <a:pt x="0" y="57387"/>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27" name="Google Shape;927;p53"/>
            <p:cNvSpPr/>
            <p:nvPr/>
          </p:nvSpPr>
          <p:spPr>
            <a:xfrm>
              <a:off x="3571009" y="4844263"/>
              <a:ext cx="24632" cy="57386"/>
            </a:xfrm>
            <a:custGeom>
              <a:rect b="b" l="l" r="r" t="t"/>
              <a:pathLst>
                <a:path extrusionOk="0" h="57386" w="24632">
                  <a:moveTo>
                    <a:pt x="0" y="0"/>
                  </a:moveTo>
                  <a:lnTo>
                    <a:pt x="24632" y="0"/>
                  </a:lnTo>
                  <a:lnTo>
                    <a:pt x="24632" y="57387"/>
                  </a:lnTo>
                  <a:lnTo>
                    <a:pt x="0" y="57387"/>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28" name="Google Shape;928;p53"/>
            <p:cNvSpPr/>
            <p:nvPr/>
          </p:nvSpPr>
          <p:spPr>
            <a:xfrm>
              <a:off x="3349641" y="4680161"/>
              <a:ext cx="86116" cy="221423"/>
            </a:xfrm>
            <a:custGeom>
              <a:rect b="b" l="l" r="r" t="t"/>
              <a:pathLst>
                <a:path extrusionOk="0" h="221423" w="86116">
                  <a:moveTo>
                    <a:pt x="0" y="12348"/>
                  </a:moveTo>
                  <a:lnTo>
                    <a:pt x="0" y="209140"/>
                  </a:lnTo>
                  <a:cubicBezTo>
                    <a:pt x="0" y="215964"/>
                    <a:pt x="5524" y="221424"/>
                    <a:pt x="12284" y="221424"/>
                  </a:cubicBezTo>
                  <a:lnTo>
                    <a:pt x="86116" y="221424"/>
                  </a:lnTo>
                  <a:lnTo>
                    <a:pt x="86116" y="0"/>
                  </a:lnTo>
                  <a:lnTo>
                    <a:pt x="12284" y="0"/>
                  </a:lnTo>
                  <a:cubicBezTo>
                    <a:pt x="5460" y="65"/>
                    <a:pt x="0" y="5589"/>
                    <a:pt x="0" y="12348"/>
                  </a:cubicBezTo>
                  <a:close/>
                  <a:moveTo>
                    <a:pt x="43026" y="49198"/>
                  </a:moveTo>
                  <a:cubicBezTo>
                    <a:pt x="49850" y="49198"/>
                    <a:pt x="55310" y="54722"/>
                    <a:pt x="55310" y="61481"/>
                  </a:cubicBezTo>
                  <a:cubicBezTo>
                    <a:pt x="55310" y="68305"/>
                    <a:pt x="49785" y="73765"/>
                    <a:pt x="43026" y="73765"/>
                  </a:cubicBezTo>
                  <a:cubicBezTo>
                    <a:pt x="36202" y="73765"/>
                    <a:pt x="30742" y="68240"/>
                    <a:pt x="30742" y="61481"/>
                  </a:cubicBezTo>
                  <a:cubicBezTo>
                    <a:pt x="30742" y="54722"/>
                    <a:pt x="36267" y="49198"/>
                    <a:pt x="43026" y="49198"/>
                  </a:cubicBezTo>
                  <a:close/>
                  <a:moveTo>
                    <a:pt x="43026" y="98396"/>
                  </a:moveTo>
                  <a:cubicBezTo>
                    <a:pt x="49850" y="98396"/>
                    <a:pt x="55310" y="103921"/>
                    <a:pt x="55310" y="110679"/>
                  </a:cubicBezTo>
                  <a:cubicBezTo>
                    <a:pt x="55310" y="117438"/>
                    <a:pt x="49785" y="122963"/>
                    <a:pt x="43026" y="122963"/>
                  </a:cubicBezTo>
                  <a:cubicBezTo>
                    <a:pt x="36202" y="122963"/>
                    <a:pt x="30742" y="117438"/>
                    <a:pt x="30742" y="110679"/>
                  </a:cubicBezTo>
                  <a:cubicBezTo>
                    <a:pt x="30742" y="103921"/>
                    <a:pt x="36267" y="98396"/>
                    <a:pt x="43026" y="98396"/>
                  </a:cubicBezTo>
                  <a:close/>
                  <a:moveTo>
                    <a:pt x="43026" y="147594"/>
                  </a:moveTo>
                  <a:cubicBezTo>
                    <a:pt x="49850" y="147594"/>
                    <a:pt x="55310" y="153118"/>
                    <a:pt x="55310" y="159877"/>
                  </a:cubicBezTo>
                  <a:cubicBezTo>
                    <a:pt x="55310" y="166701"/>
                    <a:pt x="49785" y="172161"/>
                    <a:pt x="43026" y="172161"/>
                  </a:cubicBezTo>
                  <a:cubicBezTo>
                    <a:pt x="36202" y="172161"/>
                    <a:pt x="30742" y="166637"/>
                    <a:pt x="30742" y="159877"/>
                  </a:cubicBezTo>
                  <a:cubicBezTo>
                    <a:pt x="30742" y="153118"/>
                    <a:pt x="36267" y="147594"/>
                    <a:pt x="43026" y="14759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929" name="Google Shape;929;p53"/>
          <p:cNvGrpSpPr/>
          <p:nvPr/>
        </p:nvGrpSpPr>
        <p:grpSpPr>
          <a:xfrm>
            <a:off x="1531662" y="2153014"/>
            <a:ext cx="379497" cy="379539"/>
            <a:chOff x="2457020" y="2490980"/>
            <a:chExt cx="419890" cy="419937"/>
          </a:xfrm>
        </p:grpSpPr>
        <p:sp>
          <p:nvSpPr>
            <p:cNvPr id="930" name="Google Shape;930;p53"/>
            <p:cNvSpPr/>
            <p:nvPr/>
          </p:nvSpPr>
          <p:spPr>
            <a:xfrm>
              <a:off x="2677348" y="2490980"/>
              <a:ext cx="199562" cy="199553"/>
            </a:xfrm>
            <a:custGeom>
              <a:rect b="b" l="l" r="r" t="t"/>
              <a:pathLst>
                <a:path extrusionOk="0" h="199553" w="199562">
                  <a:moveTo>
                    <a:pt x="195955" y="125400"/>
                  </a:moveTo>
                  <a:cubicBezTo>
                    <a:pt x="200765" y="120590"/>
                    <a:pt x="200765" y="112791"/>
                    <a:pt x="195955" y="107982"/>
                  </a:cubicBezTo>
                  <a:lnTo>
                    <a:pt x="91576" y="3607"/>
                  </a:lnTo>
                  <a:cubicBezTo>
                    <a:pt x="86766" y="-1202"/>
                    <a:pt x="78967" y="-1202"/>
                    <a:pt x="74158" y="3607"/>
                  </a:cubicBezTo>
                  <a:lnTo>
                    <a:pt x="0" y="77761"/>
                  </a:lnTo>
                  <a:lnTo>
                    <a:pt x="121798" y="199554"/>
                  </a:lnTo>
                  <a:lnTo>
                    <a:pt x="195955" y="125400"/>
                  </a:lnTo>
                  <a:close/>
                  <a:moveTo>
                    <a:pt x="87871" y="94334"/>
                  </a:moveTo>
                  <a:cubicBezTo>
                    <a:pt x="83062" y="99143"/>
                    <a:pt x="75263" y="99143"/>
                    <a:pt x="70453" y="94334"/>
                  </a:cubicBezTo>
                  <a:cubicBezTo>
                    <a:pt x="65643" y="89525"/>
                    <a:pt x="65643" y="81726"/>
                    <a:pt x="70453" y="76917"/>
                  </a:cubicBezTo>
                  <a:lnTo>
                    <a:pt x="82022" y="65348"/>
                  </a:lnTo>
                  <a:cubicBezTo>
                    <a:pt x="86831" y="60539"/>
                    <a:pt x="94631" y="60539"/>
                    <a:pt x="99440" y="65348"/>
                  </a:cubicBezTo>
                  <a:cubicBezTo>
                    <a:pt x="104250" y="70157"/>
                    <a:pt x="104250" y="77956"/>
                    <a:pt x="99440" y="82766"/>
                  </a:cubicBezTo>
                  <a:lnTo>
                    <a:pt x="87871" y="94334"/>
                  </a:lnTo>
                  <a:close/>
                  <a:moveTo>
                    <a:pt x="105225" y="129104"/>
                  </a:moveTo>
                  <a:cubicBezTo>
                    <a:pt x="100415" y="124295"/>
                    <a:pt x="100415" y="116496"/>
                    <a:pt x="105225" y="111687"/>
                  </a:cubicBezTo>
                  <a:lnTo>
                    <a:pt x="116793" y="100118"/>
                  </a:lnTo>
                  <a:cubicBezTo>
                    <a:pt x="121603" y="95309"/>
                    <a:pt x="129402" y="95309"/>
                    <a:pt x="134212" y="100118"/>
                  </a:cubicBezTo>
                  <a:cubicBezTo>
                    <a:pt x="139021" y="104927"/>
                    <a:pt x="139021" y="112726"/>
                    <a:pt x="134212" y="117536"/>
                  </a:cubicBezTo>
                  <a:lnTo>
                    <a:pt x="122643" y="129104"/>
                  </a:lnTo>
                  <a:cubicBezTo>
                    <a:pt x="117833" y="133913"/>
                    <a:pt x="110034" y="133913"/>
                    <a:pt x="105225" y="12910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1" name="Google Shape;931;p53"/>
            <p:cNvSpPr/>
            <p:nvPr/>
          </p:nvSpPr>
          <p:spPr>
            <a:xfrm>
              <a:off x="2457020" y="2491077"/>
              <a:ext cx="122967" cy="122962"/>
            </a:xfrm>
            <a:custGeom>
              <a:rect b="b" l="l" r="r" t="t"/>
              <a:pathLst>
                <a:path extrusionOk="0" h="122962" w="122967">
                  <a:moveTo>
                    <a:pt x="12284" y="122963"/>
                  </a:moveTo>
                  <a:cubicBezTo>
                    <a:pt x="19108" y="122963"/>
                    <a:pt x="24568" y="117438"/>
                    <a:pt x="24568" y="110679"/>
                  </a:cubicBezTo>
                  <a:cubicBezTo>
                    <a:pt x="24568" y="63171"/>
                    <a:pt x="63174" y="24566"/>
                    <a:pt x="110684" y="24566"/>
                  </a:cubicBezTo>
                  <a:cubicBezTo>
                    <a:pt x="117508" y="24566"/>
                    <a:pt x="122968" y="19042"/>
                    <a:pt x="122968" y="12283"/>
                  </a:cubicBezTo>
                  <a:cubicBezTo>
                    <a:pt x="122968" y="5459"/>
                    <a:pt x="117443" y="0"/>
                    <a:pt x="110684" y="0"/>
                  </a:cubicBezTo>
                  <a:cubicBezTo>
                    <a:pt x="49655" y="0"/>
                    <a:pt x="0" y="49653"/>
                    <a:pt x="0" y="110679"/>
                  </a:cubicBezTo>
                  <a:cubicBezTo>
                    <a:pt x="0" y="117438"/>
                    <a:pt x="5524" y="122963"/>
                    <a:pt x="12284" y="12296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2" name="Google Shape;932;p53"/>
            <p:cNvSpPr/>
            <p:nvPr/>
          </p:nvSpPr>
          <p:spPr>
            <a:xfrm>
              <a:off x="2506220" y="2540210"/>
              <a:ext cx="73768" cy="73764"/>
            </a:xfrm>
            <a:custGeom>
              <a:rect b="b" l="l" r="r" t="t"/>
              <a:pathLst>
                <a:path extrusionOk="0" h="73764" w="73768">
                  <a:moveTo>
                    <a:pt x="61484" y="0"/>
                  </a:moveTo>
                  <a:cubicBezTo>
                    <a:pt x="27557" y="0"/>
                    <a:pt x="0" y="27621"/>
                    <a:pt x="0" y="61482"/>
                  </a:cubicBezTo>
                  <a:cubicBezTo>
                    <a:pt x="0" y="68306"/>
                    <a:pt x="5524" y="73765"/>
                    <a:pt x="12284" y="73765"/>
                  </a:cubicBezTo>
                  <a:cubicBezTo>
                    <a:pt x="19108" y="73765"/>
                    <a:pt x="24567" y="68240"/>
                    <a:pt x="24567" y="61482"/>
                  </a:cubicBezTo>
                  <a:cubicBezTo>
                    <a:pt x="24567" y="41139"/>
                    <a:pt x="41141" y="24566"/>
                    <a:pt x="61484" y="24566"/>
                  </a:cubicBezTo>
                  <a:cubicBezTo>
                    <a:pt x="68308" y="24566"/>
                    <a:pt x="73768" y="19042"/>
                    <a:pt x="73768" y="12284"/>
                  </a:cubicBezTo>
                  <a:cubicBezTo>
                    <a:pt x="73833" y="5524"/>
                    <a:pt x="68308" y="0"/>
                    <a:pt x="6148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3" name="Google Shape;933;p53"/>
            <p:cNvSpPr/>
            <p:nvPr/>
          </p:nvSpPr>
          <p:spPr>
            <a:xfrm>
              <a:off x="2555420" y="2589408"/>
              <a:ext cx="24567" cy="24566"/>
            </a:xfrm>
            <a:custGeom>
              <a:rect b="b" l="l" r="r" t="t"/>
              <a:pathLst>
                <a:path extrusionOk="0" h="24566" w="24567">
                  <a:moveTo>
                    <a:pt x="24568" y="12284"/>
                  </a:moveTo>
                  <a:cubicBezTo>
                    <a:pt x="24568" y="19068"/>
                    <a:pt x="19068" y="24567"/>
                    <a:pt x="12284" y="24567"/>
                  </a:cubicBezTo>
                  <a:cubicBezTo>
                    <a:pt x="5500" y="24567"/>
                    <a:pt x="0" y="19068"/>
                    <a:pt x="0" y="12284"/>
                  </a:cubicBezTo>
                  <a:cubicBezTo>
                    <a:pt x="0" y="5499"/>
                    <a:pt x="5500" y="0"/>
                    <a:pt x="12284" y="0"/>
                  </a:cubicBezTo>
                  <a:cubicBezTo>
                    <a:pt x="19068" y="0"/>
                    <a:pt x="24568" y="5499"/>
                    <a:pt x="24568" y="1228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4" name="Google Shape;934;p53"/>
            <p:cNvSpPr/>
            <p:nvPr/>
          </p:nvSpPr>
          <p:spPr>
            <a:xfrm>
              <a:off x="2753910" y="2787890"/>
              <a:ext cx="122967" cy="122962"/>
            </a:xfrm>
            <a:custGeom>
              <a:rect b="b" l="l" r="r" t="t"/>
              <a:pathLst>
                <a:path extrusionOk="0" h="122962" w="122967">
                  <a:moveTo>
                    <a:pt x="110684" y="0"/>
                  </a:moveTo>
                  <a:cubicBezTo>
                    <a:pt x="103860" y="0"/>
                    <a:pt x="98400" y="5524"/>
                    <a:pt x="98400" y="12283"/>
                  </a:cubicBezTo>
                  <a:cubicBezTo>
                    <a:pt x="98400" y="59792"/>
                    <a:pt x="59794" y="98396"/>
                    <a:pt x="12284" y="98396"/>
                  </a:cubicBezTo>
                  <a:cubicBezTo>
                    <a:pt x="5460" y="98396"/>
                    <a:pt x="0" y="103920"/>
                    <a:pt x="0" y="110679"/>
                  </a:cubicBezTo>
                  <a:cubicBezTo>
                    <a:pt x="0" y="117503"/>
                    <a:pt x="5524" y="122962"/>
                    <a:pt x="12284" y="122962"/>
                  </a:cubicBezTo>
                  <a:cubicBezTo>
                    <a:pt x="73313" y="122962"/>
                    <a:pt x="122968" y="73309"/>
                    <a:pt x="122968" y="12283"/>
                  </a:cubicBezTo>
                  <a:cubicBezTo>
                    <a:pt x="122968" y="5459"/>
                    <a:pt x="117508" y="0"/>
                    <a:pt x="11068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5" name="Google Shape;935;p53"/>
            <p:cNvSpPr/>
            <p:nvPr/>
          </p:nvSpPr>
          <p:spPr>
            <a:xfrm>
              <a:off x="2753910" y="2787890"/>
              <a:ext cx="73767" cy="73764"/>
            </a:xfrm>
            <a:custGeom>
              <a:rect b="b" l="l" r="r" t="t"/>
              <a:pathLst>
                <a:path extrusionOk="0" h="73764" w="73767">
                  <a:moveTo>
                    <a:pt x="12284" y="73765"/>
                  </a:moveTo>
                  <a:cubicBezTo>
                    <a:pt x="46210" y="73765"/>
                    <a:pt x="73768" y="46143"/>
                    <a:pt x="73768" y="12283"/>
                  </a:cubicBezTo>
                  <a:cubicBezTo>
                    <a:pt x="73768" y="5459"/>
                    <a:pt x="68243" y="0"/>
                    <a:pt x="61484" y="0"/>
                  </a:cubicBezTo>
                  <a:cubicBezTo>
                    <a:pt x="54660" y="0"/>
                    <a:pt x="49200" y="5524"/>
                    <a:pt x="49200" y="12283"/>
                  </a:cubicBezTo>
                  <a:cubicBezTo>
                    <a:pt x="49200" y="32625"/>
                    <a:pt x="32627" y="49198"/>
                    <a:pt x="12284" y="49198"/>
                  </a:cubicBezTo>
                  <a:cubicBezTo>
                    <a:pt x="5460" y="49198"/>
                    <a:pt x="0" y="54722"/>
                    <a:pt x="0" y="61481"/>
                  </a:cubicBezTo>
                  <a:cubicBezTo>
                    <a:pt x="0" y="68240"/>
                    <a:pt x="5460" y="73765"/>
                    <a:pt x="12284" y="7376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6" name="Google Shape;936;p53"/>
            <p:cNvSpPr/>
            <p:nvPr/>
          </p:nvSpPr>
          <p:spPr>
            <a:xfrm>
              <a:off x="2753910" y="2787890"/>
              <a:ext cx="24567" cy="24566"/>
            </a:xfrm>
            <a:custGeom>
              <a:rect b="b" l="l" r="r" t="t"/>
              <a:pathLst>
                <a:path extrusionOk="0" h="24566" w="24567">
                  <a:moveTo>
                    <a:pt x="24568" y="12283"/>
                  </a:moveTo>
                  <a:cubicBezTo>
                    <a:pt x="24568" y="19067"/>
                    <a:pt x="19068" y="24567"/>
                    <a:pt x="12284" y="24567"/>
                  </a:cubicBezTo>
                  <a:cubicBezTo>
                    <a:pt x="5500" y="24567"/>
                    <a:pt x="0" y="19067"/>
                    <a:pt x="0" y="12283"/>
                  </a:cubicBezTo>
                  <a:cubicBezTo>
                    <a:pt x="0" y="5499"/>
                    <a:pt x="5500" y="0"/>
                    <a:pt x="12284" y="0"/>
                  </a:cubicBezTo>
                  <a:cubicBezTo>
                    <a:pt x="19068" y="0"/>
                    <a:pt x="24568" y="5499"/>
                    <a:pt x="24568" y="122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7" name="Google Shape;937;p53"/>
            <p:cNvSpPr/>
            <p:nvPr/>
          </p:nvSpPr>
          <p:spPr>
            <a:xfrm>
              <a:off x="2457020" y="2578945"/>
              <a:ext cx="331986" cy="331972"/>
            </a:xfrm>
            <a:custGeom>
              <a:rect b="b" l="l" r="r" t="t"/>
              <a:pathLst>
                <a:path extrusionOk="0" h="331972" w="331986">
                  <a:moveTo>
                    <a:pt x="324773" y="128941"/>
                  </a:moveTo>
                  <a:lnTo>
                    <a:pt x="202975" y="7214"/>
                  </a:lnTo>
                  <a:cubicBezTo>
                    <a:pt x="193356" y="-2405"/>
                    <a:pt x="177757" y="-2405"/>
                    <a:pt x="168203" y="7214"/>
                  </a:cubicBezTo>
                  <a:lnTo>
                    <a:pt x="22813" y="152598"/>
                  </a:lnTo>
                  <a:cubicBezTo>
                    <a:pt x="-7604" y="183014"/>
                    <a:pt x="-7604" y="232342"/>
                    <a:pt x="22813" y="262758"/>
                  </a:cubicBezTo>
                  <a:lnTo>
                    <a:pt x="69218" y="309161"/>
                  </a:lnTo>
                  <a:cubicBezTo>
                    <a:pt x="99635" y="339577"/>
                    <a:pt x="148965" y="339577"/>
                    <a:pt x="179382" y="309161"/>
                  </a:cubicBezTo>
                  <a:lnTo>
                    <a:pt x="324773" y="163777"/>
                  </a:lnTo>
                  <a:cubicBezTo>
                    <a:pt x="334392" y="154158"/>
                    <a:pt x="334392" y="138560"/>
                    <a:pt x="324773" y="128941"/>
                  </a:cubicBezTo>
                  <a:close/>
                  <a:moveTo>
                    <a:pt x="151825" y="264188"/>
                  </a:moveTo>
                  <a:cubicBezTo>
                    <a:pt x="151630" y="264383"/>
                    <a:pt x="151435" y="264577"/>
                    <a:pt x="151240" y="264772"/>
                  </a:cubicBezTo>
                  <a:cubicBezTo>
                    <a:pt x="137201" y="278811"/>
                    <a:pt x="114908" y="280435"/>
                    <a:pt x="98985" y="268412"/>
                  </a:cubicBezTo>
                  <a:cubicBezTo>
                    <a:pt x="97490" y="267307"/>
                    <a:pt x="96125" y="266072"/>
                    <a:pt x="94761" y="264772"/>
                  </a:cubicBezTo>
                  <a:cubicBezTo>
                    <a:pt x="90731" y="260743"/>
                    <a:pt x="90731" y="254309"/>
                    <a:pt x="94761" y="250279"/>
                  </a:cubicBezTo>
                  <a:cubicBezTo>
                    <a:pt x="98790" y="246250"/>
                    <a:pt x="105225" y="246250"/>
                    <a:pt x="109254" y="250279"/>
                  </a:cubicBezTo>
                  <a:cubicBezTo>
                    <a:pt x="109904" y="250929"/>
                    <a:pt x="110619" y="251514"/>
                    <a:pt x="111334" y="252099"/>
                  </a:cubicBezTo>
                  <a:cubicBezTo>
                    <a:pt x="119133" y="258014"/>
                    <a:pt x="130182" y="257103"/>
                    <a:pt x="137006" y="250019"/>
                  </a:cubicBezTo>
                  <a:cubicBezTo>
                    <a:pt x="144026" y="242741"/>
                    <a:pt x="144221" y="231172"/>
                    <a:pt x="137461" y="223633"/>
                  </a:cubicBezTo>
                  <a:cubicBezTo>
                    <a:pt x="133822" y="219604"/>
                    <a:pt x="128882" y="217329"/>
                    <a:pt x="123553" y="217199"/>
                  </a:cubicBezTo>
                  <a:cubicBezTo>
                    <a:pt x="118158" y="217069"/>
                    <a:pt x="113154" y="219084"/>
                    <a:pt x="109319" y="222853"/>
                  </a:cubicBezTo>
                  <a:cubicBezTo>
                    <a:pt x="103925" y="228247"/>
                    <a:pt x="102495" y="231302"/>
                    <a:pt x="101000" y="235331"/>
                  </a:cubicBezTo>
                  <a:cubicBezTo>
                    <a:pt x="100805" y="235787"/>
                    <a:pt x="100740" y="236046"/>
                    <a:pt x="100675" y="236176"/>
                  </a:cubicBezTo>
                  <a:cubicBezTo>
                    <a:pt x="99505" y="239881"/>
                    <a:pt x="96320" y="242545"/>
                    <a:pt x="92486" y="243195"/>
                  </a:cubicBezTo>
                  <a:cubicBezTo>
                    <a:pt x="88651" y="243780"/>
                    <a:pt x="84816" y="242156"/>
                    <a:pt x="82542" y="239036"/>
                  </a:cubicBezTo>
                  <a:lnTo>
                    <a:pt x="56869" y="203161"/>
                  </a:lnTo>
                  <a:cubicBezTo>
                    <a:pt x="53945" y="199067"/>
                    <a:pt x="54400" y="193477"/>
                    <a:pt x="57974" y="189968"/>
                  </a:cubicBezTo>
                  <a:lnTo>
                    <a:pt x="83712" y="164231"/>
                  </a:lnTo>
                  <a:cubicBezTo>
                    <a:pt x="87741" y="160202"/>
                    <a:pt x="94176" y="160202"/>
                    <a:pt x="98205" y="164231"/>
                  </a:cubicBezTo>
                  <a:cubicBezTo>
                    <a:pt x="102235" y="168261"/>
                    <a:pt x="102235" y="174695"/>
                    <a:pt x="98205" y="178725"/>
                  </a:cubicBezTo>
                  <a:lnTo>
                    <a:pt x="78577" y="198351"/>
                  </a:lnTo>
                  <a:lnTo>
                    <a:pt x="89756" y="214015"/>
                  </a:lnTo>
                  <a:cubicBezTo>
                    <a:pt x="91186" y="212260"/>
                    <a:pt x="92811" y="210505"/>
                    <a:pt x="94761" y="208555"/>
                  </a:cubicBezTo>
                  <a:cubicBezTo>
                    <a:pt x="102430" y="200886"/>
                    <a:pt x="113089" y="196597"/>
                    <a:pt x="124008" y="196922"/>
                  </a:cubicBezTo>
                  <a:cubicBezTo>
                    <a:pt x="135056" y="197182"/>
                    <a:pt x="145196" y="201926"/>
                    <a:pt x="152605" y="210115"/>
                  </a:cubicBezTo>
                  <a:cubicBezTo>
                    <a:pt x="166643" y="225323"/>
                    <a:pt x="166253" y="249174"/>
                    <a:pt x="151825" y="264188"/>
                  </a:cubicBezTo>
                  <a:lnTo>
                    <a:pt x="151825" y="264188"/>
                  </a:lnTo>
                  <a:close/>
                  <a:moveTo>
                    <a:pt x="233652" y="182364"/>
                  </a:moveTo>
                  <a:cubicBezTo>
                    <a:pt x="210449" y="205566"/>
                    <a:pt x="172753" y="205566"/>
                    <a:pt x="149550" y="182364"/>
                  </a:cubicBezTo>
                  <a:cubicBezTo>
                    <a:pt x="126347" y="159162"/>
                    <a:pt x="126347" y="121468"/>
                    <a:pt x="149550" y="98266"/>
                  </a:cubicBezTo>
                  <a:cubicBezTo>
                    <a:pt x="157999" y="89817"/>
                    <a:pt x="168593" y="84228"/>
                    <a:pt x="180227" y="81953"/>
                  </a:cubicBezTo>
                  <a:cubicBezTo>
                    <a:pt x="185816" y="80848"/>
                    <a:pt x="191146" y="84488"/>
                    <a:pt x="192251" y="90077"/>
                  </a:cubicBezTo>
                  <a:cubicBezTo>
                    <a:pt x="193356" y="95666"/>
                    <a:pt x="189716" y="100995"/>
                    <a:pt x="184127" y="102100"/>
                  </a:cubicBezTo>
                  <a:cubicBezTo>
                    <a:pt x="176522" y="103595"/>
                    <a:pt x="169568" y="107300"/>
                    <a:pt x="164044" y="112824"/>
                  </a:cubicBezTo>
                  <a:cubicBezTo>
                    <a:pt x="148835" y="128032"/>
                    <a:pt x="148835" y="152728"/>
                    <a:pt x="164044" y="167936"/>
                  </a:cubicBezTo>
                  <a:cubicBezTo>
                    <a:pt x="179252" y="183144"/>
                    <a:pt x="203950" y="183144"/>
                    <a:pt x="219158" y="167936"/>
                  </a:cubicBezTo>
                  <a:cubicBezTo>
                    <a:pt x="232807" y="154288"/>
                    <a:pt x="229557" y="137975"/>
                    <a:pt x="220978" y="125497"/>
                  </a:cubicBezTo>
                  <a:lnTo>
                    <a:pt x="208044" y="138431"/>
                  </a:lnTo>
                  <a:cubicBezTo>
                    <a:pt x="204015" y="142459"/>
                    <a:pt x="197580" y="142459"/>
                    <a:pt x="193551" y="138431"/>
                  </a:cubicBezTo>
                  <a:cubicBezTo>
                    <a:pt x="189521" y="134401"/>
                    <a:pt x="189521" y="127967"/>
                    <a:pt x="193551" y="123937"/>
                  </a:cubicBezTo>
                  <a:lnTo>
                    <a:pt x="214349" y="103140"/>
                  </a:lnTo>
                  <a:cubicBezTo>
                    <a:pt x="218378" y="99111"/>
                    <a:pt x="224813" y="99111"/>
                    <a:pt x="228842" y="103140"/>
                  </a:cubicBezTo>
                  <a:cubicBezTo>
                    <a:pt x="253605" y="127837"/>
                    <a:pt x="255555" y="160462"/>
                    <a:pt x="233652" y="182364"/>
                  </a:cubicBezTo>
                  <a:lnTo>
                    <a:pt x="233652" y="18236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938" name="Google Shape;938;p53"/>
          <p:cNvGrpSpPr/>
          <p:nvPr/>
        </p:nvGrpSpPr>
        <p:grpSpPr>
          <a:xfrm>
            <a:off x="1531839" y="1546037"/>
            <a:ext cx="379173" cy="379334"/>
            <a:chOff x="2457216" y="1819397"/>
            <a:chExt cx="419532" cy="419710"/>
          </a:xfrm>
        </p:grpSpPr>
        <p:sp>
          <p:nvSpPr>
            <p:cNvPr id="939" name="Google Shape;939;p53"/>
            <p:cNvSpPr/>
            <p:nvPr/>
          </p:nvSpPr>
          <p:spPr>
            <a:xfrm>
              <a:off x="2659348" y="1819519"/>
              <a:ext cx="112208" cy="118811"/>
            </a:xfrm>
            <a:custGeom>
              <a:rect b="b" l="l" r="r" t="t"/>
              <a:pathLst>
                <a:path extrusionOk="0" h="118811" w="112208">
                  <a:moveTo>
                    <a:pt x="59466" y="118812"/>
                  </a:moveTo>
                  <a:cubicBezTo>
                    <a:pt x="93002" y="118812"/>
                    <a:pt x="115620" y="90280"/>
                    <a:pt x="111785" y="50701"/>
                  </a:cubicBezTo>
                  <a:cubicBezTo>
                    <a:pt x="111720" y="49791"/>
                    <a:pt x="110940" y="49076"/>
                    <a:pt x="109965" y="49076"/>
                  </a:cubicBezTo>
                  <a:lnTo>
                    <a:pt x="68305" y="49076"/>
                  </a:lnTo>
                  <a:cubicBezTo>
                    <a:pt x="67850" y="49076"/>
                    <a:pt x="67395" y="49271"/>
                    <a:pt x="67005" y="49596"/>
                  </a:cubicBezTo>
                  <a:cubicBezTo>
                    <a:pt x="57451" y="58565"/>
                    <a:pt x="63690" y="69613"/>
                    <a:pt x="72464" y="69613"/>
                  </a:cubicBezTo>
                  <a:lnTo>
                    <a:pt x="90727" y="69613"/>
                  </a:lnTo>
                  <a:cubicBezTo>
                    <a:pt x="87933" y="84431"/>
                    <a:pt x="78769" y="98339"/>
                    <a:pt x="59466" y="98339"/>
                  </a:cubicBezTo>
                  <a:cubicBezTo>
                    <a:pt x="29439" y="98339"/>
                    <a:pt x="7211" y="64154"/>
                    <a:pt x="29698" y="32634"/>
                  </a:cubicBezTo>
                  <a:cubicBezTo>
                    <a:pt x="30023" y="32114"/>
                    <a:pt x="30479" y="31724"/>
                    <a:pt x="30933" y="31334"/>
                  </a:cubicBezTo>
                  <a:cubicBezTo>
                    <a:pt x="47117" y="17946"/>
                    <a:pt x="66875" y="17426"/>
                    <a:pt x="81238" y="27109"/>
                  </a:cubicBezTo>
                  <a:cubicBezTo>
                    <a:pt x="88453" y="31984"/>
                    <a:pt x="99697" y="26395"/>
                    <a:pt x="97032" y="13851"/>
                  </a:cubicBezTo>
                  <a:cubicBezTo>
                    <a:pt x="96967" y="13461"/>
                    <a:pt x="96707" y="13071"/>
                    <a:pt x="96382" y="12812"/>
                  </a:cubicBezTo>
                  <a:cubicBezTo>
                    <a:pt x="74154" y="-4736"/>
                    <a:pt x="41852" y="-5061"/>
                    <a:pt x="15725" y="16841"/>
                  </a:cubicBezTo>
                  <a:cubicBezTo>
                    <a:pt x="15075" y="17426"/>
                    <a:pt x="14425" y="18076"/>
                    <a:pt x="13905" y="18790"/>
                  </a:cubicBezTo>
                  <a:cubicBezTo>
                    <a:pt x="-20216" y="66754"/>
                    <a:pt x="13645" y="118812"/>
                    <a:pt x="59466" y="118812"/>
                  </a:cubicBezTo>
                  <a:lnTo>
                    <a:pt x="59466" y="11881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0" name="Google Shape;940;p53"/>
            <p:cNvSpPr/>
            <p:nvPr/>
          </p:nvSpPr>
          <p:spPr>
            <a:xfrm>
              <a:off x="2562245" y="1819397"/>
              <a:ext cx="79934" cy="118933"/>
            </a:xfrm>
            <a:custGeom>
              <a:rect b="b" l="l" r="r" t="t"/>
              <a:pathLst>
                <a:path extrusionOk="0" h="118933" w="79934">
                  <a:moveTo>
                    <a:pt x="40036" y="118933"/>
                  </a:moveTo>
                  <a:cubicBezTo>
                    <a:pt x="40296" y="118933"/>
                    <a:pt x="40556" y="118933"/>
                    <a:pt x="40881" y="118933"/>
                  </a:cubicBezTo>
                  <a:cubicBezTo>
                    <a:pt x="61679" y="118543"/>
                    <a:pt x="78837" y="101905"/>
                    <a:pt x="79877" y="81173"/>
                  </a:cubicBezTo>
                  <a:cubicBezTo>
                    <a:pt x="80462" y="70125"/>
                    <a:pt x="76562" y="59596"/>
                    <a:pt x="68958" y="51603"/>
                  </a:cubicBezTo>
                  <a:cubicBezTo>
                    <a:pt x="61484" y="43674"/>
                    <a:pt x="50890" y="39189"/>
                    <a:pt x="40036" y="39189"/>
                  </a:cubicBezTo>
                  <a:cubicBezTo>
                    <a:pt x="37306" y="39189"/>
                    <a:pt x="34836" y="39319"/>
                    <a:pt x="32627" y="39514"/>
                  </a:cubicBezTo>
                  <a:lnTo>
                    <a:pt x="35746" y="20537"/>
                  </a:lnTo>
                  <a:lnTo>
                    <a:pt x="63174" y="20537"/>
                  </a:lnTo>
                  <a:cubicBezTo>
                    <a:pt x="68243" y="20537"/>
                    <a:pt x="72793" y="16962"/>
                    <a:pt x="73573" y="11958"/>
                  </a:cubicBezTo>
                  <a:cubicBezTo>
                    <a:pt x="74613" y="5524"/>
                    <a:pt x="69673" y="0"/>
                    <a:pt x="63434" y="0"/>
                  </a:cubicBezTo>
                  <a:lnTo>
                    <a:pt x="27037" y="0"/>
                  </a:lnTo>
                  <a:cubicBezTo>
                    <a:pt x="22033" y="0"/>
                    <a:pt x="17743" y="3639"/>
                    <a:pt x="16898" y="8579"/>
                  </a:cubicBezTo>
                  <a:lnTo>
                    <a:pt x="9684" y="52122"/>
                  </a:lnTo>
                  <a:cubicBezTo>
                    <a:pt x="9034" y="55957"/>
                    <a:pt x="10594" y="59792"/>
                    <a:pt x="13779" y="62066"/>
                  </a:cubicBezTo>
                  <a:cubicBezTo>
                    <a:pt x="16898" y="64341"/>
                    <a:pt x="21058" y="64666"/>
                    <a:pt x="24503" y="62911"/>
                  </a:cubicBezTo>
                  <a:cubicBezTo>
                    <a:pt x="24568" y="62846"/>
                    <a:pt x="24893" y="62716"/>
                    <a:pt x="25282" y="62521"/>
                  </a:cubicBezTo>
                  <a:cubicBezTo>
                    <a:pt x="29182" y="60766"/>
                    <a:pt x="32302" y="59596"/>
                    <a:pt x="39971" y="59596"/>
                  </a:cubicBezTo>
                  <a:cubicBezTo>
                    <a:pt x="45365" y="59596"/>
                    <a:pt x="50305" y="61741"/>
                    <a:pt x="54010" y="65641"/>
                  </a:cubicBezTo>
                  <a:cubicBezTo>
                    <a:pt x="57714" y="69540"/>
                    <a:pt x="59599" y="74674"/>
                    <a:pt x="59339" y="80003"/>
                  </a:cubicBezTo>
                  <a:cubicBezTo>
                    <a:pt x="58819" y="90077"/>
                    <a:pt x="50500" y="98136"/>
                    <a:pt x="40361" y="98331"/>
                  </a:cubicBezTo>
                  <a:cubicBezTo>
                    <a:pt x="30547" y="98526"/>
                    <a:pt x="22098" y="91377"/>
                    <a:pt x="20733" y="81693"/>
                  </a:cubicBezTo>
                  <a:cubicBezTo>
                    <a:pt x="20603" y="80783"/>
                    <a:pt x="20538" y="79874"/>
                    <a:pt x="20538" y="78964"/>
                  </a:cubicBezTo>
                  <a:cubicBezTo>
                    <a:pt x="20538" y="74934"/>
                    <a:pt x="18328" y="71165"/>
                    <a:pt x="14624" y="69605"/>
                  </a:cubicBezTo>
                  <a:cubicBezTo>
                    <a:pt x="7149" y="66485"/>
                    <a:pt x="0" y="71880"/>
                    <a:pt x="0" y="78964"/>
                  </a:cubicBezTo>
                  <a:cubicBezTo>
                    <a:pt x="0" y="80848"/>
                    <a:pt x="130" y="82668"/>
                    <a:pt x="390" y="84488"/>
                  </a:cubicBezTo>
                  <a:cubicBezTo>
                    <a:pt x="3250" y="104310"/>
                    <a:pt x="20213" y="118933"/>
                    <a:pt x="40036" y="118933"/>
                  </a:cubicBezTo>
                  <a:lnTo>
                    <a:pt x="40036" y="11893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1" name="Google Shape;941;p53"/>
            <p:cNvSpPr/>
            <p:nvPr/>
          </p:nvSpPr>
          <p:spPr>
            <a:xfrm>
              <a:off x="2457216" y="1955578"/>
              <a:ext cx="419532" cy="283529"/>
            </a:xfrm>
            <a:custGeom>
              <a:rect b="b" l="l" r="r" t="t"/>
              <a:pathLst>
                <a:path extrusionOk="0" h="283529" w="419532">
                  <a:moveTo>
                    <a:pt x="419078" y="209375"/>
                  </a:moveTo>
                  <a:lnTo>
                    <a:pt x="404389" y="84658"/>
                  </a:lnTo>
                  <a:cubicBezTo>
                    <a:pt x="399775" y="45468"/>
                    <a:pt x="373322" y="14403"/>
                    <a:pt x="335301" y="3744"/>
                  </a:cubicBezTo>
                  <a:cubicBezTo>
                    <a:pt x="299295" y="-6394"/>
                    <a:pt x="262573" y="4459"/>
                    <a:pt x="238071" y="32015"/>
                  </a:cubicBezTo>
                  <a:lnTo>
                    <a:pt x="181461" y="32015"/>
                  </a:lnTo>
                  <a:cubicBezTo>
                    <a:pt x="156959" y="4394"/>
                    <a:pt x="120237" y="-6394"/>
                    <a:pt x="84231" y="3744"/>
                  </a:cubicBezTo>
                  <a:cubicBezTo>
                    <a:pt x="46210" y="14468"/>
                    <a:pt x="19758" y="45468"/>
                    <a:pt x="15143" y="84658"/>
                  </a:cubicBezTo>
                  <a:lnTo>
                    <a:pt x="454" y="209375"/>
                  </a:lnTo>
                  <a:cubicBezTo>
                    <a:pt x="-1755" y="228157"/>
                    <a:pt x="4159" y="247070"/>
                    <a:pt x="16768" y="261238"/>
                  </a:cubicBezTo>
                  <a:cubicBezTo>
                    <a:pt x="29377" y="275406"/>
                    <a:pt x="47445" y="283530"/>
                    <a:pt x="66358" y="283530"/>
                  </a:cubicBezTo>
                  <a:cubicBezTo>
                    <a:pt x="89366" y="283530"/>
                    <a:pt x="110424" y="271896"/>
                    <a:pt x="122642" y="252334"/>
                  </a:cubicBezTo>
                  <a:lnTo>
                    <a:pt x="159884" y="192737"/>
                  </a:lnTo>
                  <a:lnTo>
                    <a:pt x="259714" y="192737"/>
                  </a:lnTo>
                  <a:lnTo>
                    <a:pt x="296955" y="252334"/>
                  </a:lnTo>
                  <a:cubicBezTo>
                    <a:pt x="309174" y="271831"/>
                    <a:pt x="330166" y="283530"/>
                    <a:pt x="353239" y="283530"/>
                  </a:cubicBezTo>
                  <a:cubicBezTo>
                    <a:pt x="372152" y="283530"/>
                    <a:pt x="390221" y="275406"/>
                    <a:pt x="402829" y="261238"/>
                  </a:cubicBezTo>
                  <a:cubicBezTo>
                    <a:pt x="415373" y="247070"/>
                    <a:pt x="421287" y="228157"/>
                    <a:pt x="419078" y="209375"/>
                  </a:cubicBezTo>
                  <a:lnTo>
                    <a:pt x="419078" y="209375"/>
                  </a:lnTo>
                  <a:close/>
                  <a:moveTo>
                    <a:pt x="141035" y="124627"/>
                  </a:moveTo>
                  <a:lnTo>
                    <a:pt x="125307" y="124627"/>
                  </a:lnTo>
                  <a:lnTo>
                    <a:pt x="125307" y="140355"/>
                  </a:lnTo>
                  <a:cubicBezTo>
                    <a:pt x="125307" y="146659"/>
                    <a:pt x="120692" y="152183"/>
                    <a:pt x="114388" y="152898"/>
                  </a:cubicBezTo>
                  <a:cubicBezTo>
                    <a:pt x="106979" y="153743"/>
                    <a:pt x="100675" y="147959"/>
                    <a:pt x="100675" y="140680"/>
                  </a:cubicBezTo>
                  <a:lnTo>
                    <a:pt x="100675" y="124627"/>
                  </a:lnTo>
                  <a:lnTo>
                    <a:pt x="84946" y="124627"/>
                  </a:lnTo>
                  <a:cubicBezTo>
                    <a:pt x="78642" y="124627"/>
                    <a:pt x="73117" y="120013"/>
                    <a:pt x="72402" y="113709"/>
                  </a:cubicBezTo>
                  <a:cubicBezTo>
                    <a:pt x="71557" y="106300"/>
                    <a:pt x="77342" y="99996"/>
                    <a:pt x="84621" y="99996"/>
                  </a:cubicBezTo>
                  <a:lnTo>
                    <a:pt x="100675" y="99996"/>
                  </a:lnTo>
                  <a:lnTo>
                    <a:pt x="100675" y="84268"/>
                  </a:lnTo>
                  <a:cubicBezTo>
                    <a:pt x="100675" y="77964"/>
                    <a:pt x="105289" y="72440"/>
                    <a:pt x="111593" y="71725"/>
                  </a:cubicBezTo>
                  <a:cubicBezTo>
                    <a:pt x="119003" y="70880"/>
                    <a:pt x="125307" y="76664"/>
                    <a:pt x="125307" y="83943"/>
                  </a:cubicBezTo>
                  <a:lnTo>
                    <a:pt x="125307" y="99996"/>
                  </a:lnTo>
                  <a:lnTo>
                    <a:pt x="141360" y="99996"/>
                  </a:lnTo>
                  <a:cubicBezTo>
                    <a:pt x="148640" y="99996"/>
                    <a:pt x="154424" y="106300"/>
                    <a:pt x="153579" y="113709"/>
                  </a:cubicBezTo>
                  <a:cubicBezTo>
                    <a:pt x="152864" y="120013"/>
                    <a:pt x="147340" y="124627"/>
                    <a:pt x="141035" y="124627"/>
                  </a:cubicBezTo>
                  <a:close/>
                  <a:moveTo>
                    <a:pt x="334911" y="124627"/>
                  </a:moveTo>
                  <a:lnTo>
                    <a:pt x="334911" y="124627"/>
                  </a:lnTo>
                  <a:lnTo>
                    <a:pt x="318858" y="124627"/>
                  </a:lnTo>
                  <a:lnTo>
                    <a:pt x="318858" y="141005"/>
                  </a:lnTo>
                  <a:cubicBezTo>
                    <a:pt x="318858" y="147829"/>
                    <a:pt x="313333" y="153288"/>
                    <a:pt x="306574" y="153288"/>
                  </a:cubicBezTo>
                  <a:lnTo>
                    <a:pt x="306574" y="153288"/>
                  </a:lnTo>
                  <a:lnTo>
                    <a:pt x="306574" y="153288"/>
                  </a:lnTo>
                  <a:cubicBezTo>
                    <a:pt x="299749" y="153288"/>
                    <a:pt x="294290" y="147764"/>
                    <a:pt x="294290" y="141005"/>
                  </a:cubicBezTo>
                  <a:lnTo>
                    <a:pt x="294290" y="124627"/>
                  </a:lnTo>
                  <a:lnTo>
                    <a:pt x="278237" y="124627"/>
                  </a:lnTo>
                  <a:lnTo>
                    <a:pt x="278237" y="124627"/>
                  </a:lnTo>
                  <a:cubicBezTo>
                    <a:pt x="272907" y="124627"/>
                    <a:pt x="268098" y="121247"/>
                    <a:pt x="266538" y="116178"/>
                  </a:cubicBezTo>
                  <a:cubicBezTo>
                    <a:pt x="263938" y="107730"/>
                    <a:pt x="270177" y="99996"/>
                    <a:pt x="278237" y="99996"/>
                  </a:cubicBezTo>
                  <a:lnTo>
                    <a:pt x="278237" y="99996"/>
                  </a:lnTo>
                  <a:lnTo>
                    <a:pt x="294290" y="99996"/>
                  </a:lnTo>
                  <a:lnTo>
                    <a:pt x="294290" y="83618"/>
                  </a:lnTo>
                  <a:cubicBezTo>
                    <a:pt x="294290" y="76794"/>
                    <a:pt x="299815" y="71335"/>
                    <a:pt x="306574" y="71335"/>
                  </a:cubicBezTo>
                  <a:lnTo>
                    <a:pt x="306574" y="71335"/>
                  </a:lnTo>
                  <a:lnTo>
                    <a:pt x="306574" y="71335"/>
                  </a:lnTo>
                  <a:cubicBezTo>
                    <a:pt x="313398" y="71335"/>
                    <a:pt x="318858" y="76859"/>
                    <a:pt x="318858" y="83618"/>
                  </a:cubicBezTo>
                  <a:lnTo>
                    <a:pt x="318858" y="99996"/>
                  </a:lnTo>
                  <a:lnTo>
                    <a:pt x="334911" y="99996"/>
                  </a:lnTo>
                  <a:lnTo>
                    <a:pt x="334911" y="99996"/>
                  </a:lnTo>
                  <a:cubicBezTo>
                    <a:pt x="340240" y="99996"/>
                    <a:pt x="345050" y="103375"/>
                    <a:pt x="346610" y="108444"/>
                  </a:cubicBezTo>
                  <a:cubicBezTo>
                    <a:pt x="349210" y="116893"/>
                    <a:pt x="342970" y="124627"/>
                    <a:pt x="334911" y="12462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942" name="Google Shape;942;p53"/>
          <p:cNvSpPr/>
          <p:nvPr/>
        </p:nvSpPr>
        <p:spPr>
          <a:xfrm>
            <a:off x="1531470" y="3356700"/>
            <a:ext cx="380179" cy="380162"/>
          </a:xfrm>
          <a:custGeom>
            <a:rect b="b" l="l" r="r" t="t"/>
            <a:pathLst>
              <a:path extrusionOk="0" h="420069" w="420087">
                <a:moveTo>
                  <a:pt x="407461" y="173087"/>
                </a:moveTo>
                <a:cubicBezTo>
                  <a:pt x="413766" y="173087"/>
                  <a:pt x="419290" y="168473"/>
                  <a:pt x="420005" y="162169"/>
                </a:cubicBezTo>
                <a:cubicBezTo>
                  <a:pt x="420850" y="154760"/>
                  <a:pt x="415066" y="148456"/>
                  <a:pt x="407786" y="148456"/>
                </a:cubicBezTo>
                <a:lnTo>
                  <a:pt x="370090" y="148456"/>
                </a:lnTo>
                <a:lnTo>
                  <a:pt x="370090" y="123824"/>
                </a:lnTo>
                <a:lnTo>
                  <a:pt x="407461" y="123824"/>
                </a:lnTo>
                <a:cubicBezTo>
                  <a:pt x="413766" y="123824"/>
                  <a:pt x="419290" y="119210"/>
                  <a:pt x="420005" y="112906"/>
                </a:cubicBezTo>
                <a:cubicBezTo>
                  <a:pt x="420850" y="105497"/>
                  <a:pt x="415066" y="99193"/>
                  <a:pt x="407786" y="99193"/>
                </a:cubicBezTo>
                <a:lnTo>
                  <a:pt x="370090" y="99193"/>
                </a:lnTo>
                <a:lnTo>
                  <a:pt x="370090" y="62278"/>
                </a:lnTo>
                <a:cubicBezTo>
                  <a:pt x="370090" y="55454"/>
                  <a:pt x="364566" y="49995"/>
                  <a:pt x="357806" y="49995"/>
                </a:cubicBezTo>
                <a:lnTo>
                  <a:pt x="320890" y="49995"/>
                </a:lnTo>
                <a:lnTo>
                  <a:pt x="320890" y="12625"/>
                </a:lnTo>
                <a:cubicBezTo>
                  <a:pt x="320890" y="6321"/>
                  <a:pt x="316276" y="797"/>
                  <a:pt x="309971" y="82"/>
                </a:cubicBezTo>
                <a:cubicBezTo>
                  <a:pt x="302562" y="-763"/>
                  <a:pt x="296257" y="5021"/>
                  <a:pt x="296257" y="12300"/>
                </a:cubicBezTo>
                <a:lnTo>
                  <a:pt x="296257" y="49995"/>
                </a:lnTo>
                <a:lnTo>
                  <a:pt x="271625" y="49995"/>
                </a:lnTo>
                <a:lnTo>
                  <a:pt x="271625" y="12625"/>
                </a:lnTo>
                <a:cubicBezTo>
                  <a:pt x="271625" y="6321"/>
                  <a:pt x="267010" y="797"/>
                  <a:pt x="260706" y="82"/>
                </a:cubicBezTo>
                <a:cubicBezTo>
                  <a:pt x="253297" y="-763"/>
                  <a:pt x="246993" y="5021"/>
                  <a:pt x="246993" y="12300"/>
                </a:cubicBezTo>
                <a:lnTo>
                  <a:pt x="246993" y="49995"/>
                </a:lnTo>
                <a:lnTo>
                  <a:pt x="222360" y="49995"/>
                </a:lnTo>
                <a:lnTo>
                  <a:pt x="222360" y="12625"/>
                </a:lnTo>
                <a:cubicBezTo>
                  <a:pt x="222360" y="6321"/>
                  <a:pt x="217745" y="797"/>
                  <a:pt x="211441" y="82"/>
                </a:cubicBezTo>
                <a:cubicBezTo>
                  <a:pt x="204032" y="-763"/>
                  <a:pt x="197727" y="5021"/>
                  <a:pt x="197727" y="12300"/>
                </a:cubicBezTo>
                <a:lnTo>
                  <a:pt x="197727" y="49995"/>
                </a:lnTo>
                <a:lnTo>
                  <a:pt x="173095" y="49995"/>
                </a:lnTo>
                <a:lnTo>
                  <a:pt x="173095" y="12625"/>
                </a:lnTo>
                <a:cubicBezTo>
                  <a:pt x="173095" y="6321"/>
                  <a:pt x="168480" y="797"/>
                  <a:pt x="162176" y="82"/>
                </a:cubicBezTo>
                <a:cubicBezTo>
                  <a:pt x="154767" y="-763"/>
                  <a:pt x="148462" y="5021"/>
                  <a:pt x="148462" y="12300"/>
                </a:cubicBezTo>
                <a:lnTo>
                  <a:pt x="148462" y="49995"/>
                </a:lnTo>
                <a:lnTo>
                  <a:pt x="123830" y="49995"/>
                </a:lnTo>
                <a:lnTo>
                  <a:pt x="123830" y="12625"/>
                </a:lnTo>
                <a:cubicBezTo>
                  <a:pt x="123830" y="6321"/>
                  <a:pt x="119215" y="797"/>
                  <a:pt x="112911" y="82"/>
                </a:cubicBezTo>
                <a:cubicBezTo>
                  <a:pt x="105502" y="-763"/>
                  <a:pt x="99197" y="5021"/>
                  <a:pt x="99197" y="12300"/>
                </a:cubicBezTo>
                <a:lnTo>
                  <a:pt x="99197" y="49995"/>
                </a:lnTo>
                <a:lnTo>
                  <a:pt x="62281" y="49995"/>
                </a:lnTo>
                <a:cubicBezTo>
                  <a:pt x="55457" y="49995"/>
                  <a:pt x="49997" y="55519"/>
                  <a:pt x="49997" y="62278"/>
                </a:cubicBezTo>
                <a:lnTo>
                  <a:pt x="49997" y="99193"/>
                </a:lnTo>
                <a:lnTo>
                  <a:pt x="12626" y="99193"/>
                </a:lnTo>
                <a:cubicBezTo>
                  <a:pt x="6322" y="99193"/>
                  <a:pt x="797" y="103807"/>
                  <a:pt x="82" y="110111"/>
                </a:cubicBezTo>
                <a:cubicBezTo>
                  <a:pt x="-763" y="117520"/>
                  <a:pt x="5022" y="123824"/>
                  <a:pt x="12301" y="123824"/>
                </a:cubicBezTo>
                <a:lnTo>
                  <a:pt x="49997" y="123824"/>
                </a:lnTo>
                <a:lnTo>
                  <a:pt x="49997" y="148456"/>
                </a:lnTo>
                <a:lnTo>
                  <a:pt x="12626" y="148456"/>
                </a:lnTo>
                <a:cubicBezTo>
                  <a:pt x="6322" y="148456"/>
                  <a:pt x="797" y="153070"/>
                  <a:pt x="82" y="159374"/>
                </a:cubicBezTo>
                <a:cubicBezTo>
                  <a:pt x="-763" y="166784"/>
                  <a:pt x="5022" y="173087"/>
                  <a:pt x="12301" y="173087"/>
                </a:cubicBezTo>
                <a:lnTo>
                  <a:pt x="49997" y="173087"/>
                </a:lnTo>
                <a:lnTo>
                  <a:pt x="49997" y="197719"/>
                </a:lnTo>
                <a:lnTo>
                  <a:pt x="12626" y="197719"/>
                </a:lnTo>
                <a:cubicBezTo>
                  <a:pt x="6322" y="197719"/>
                  <a:pt x="797" y="202333"/>
                  <a:pt x="82" y="208637"/>
                </a:cubicBezTo>
                <a:cubicBezTo>
                  <a:pt x="-763" y="216046"/>
                  <a:pt x="5022" y="222351"/>
                  <a:pt x="12301" y="222351"/>
                </a:cubicBezTo>
                <a:lnTo>
                  <a:pt x="49997" y="222351"/>
                </a:lnTo>
                <a:lnTo>
                  <a:pt x="49997" y="246982"/>
                </a:lnTo>
                <a:lnTo>
                  <a:pt x="12626" y="246982"/>
                </a:lnTo>
                <a:cubicBezTo>
                  <a:pt x="6322" y="246982"/>
                  <a:pt x="797" y="251597"/>
                  <a:pt x="82" y="257900"/>
                </a:cubicBezTo>
                <a:cubicBezTo>
                  <a:pt x="-763" y="265309"/>
                  <a:pt x="5022" y="271614"/>
                  <a:pt x="12301" y="271614"/>
                </a:cubicBezTo>
                <a:lnTo>
                  <a:pt x="49997" y="271614"/>
                </a:lnTo>
                <a:lnTo>
                  <a:pt x="49997" y="296245"/>
                </a:lnTo>
                <a:lnTo>
                  <a:pt x="12626" y="296245"/>
                </a:lnTo>
                <a:cubicBezTo>
                  <a:pt x="6322" y="296245"/>
                  <a:pt x="797" y="300859"/>
                  <a:pt x="82" y="307164"/>
                </a:cubicBezTo>
                <a:cubicBezTo>
                  <a:pt x="-763" y="314572"/>
                  <a:pt x="5022" y="320876"/>
                  <a:pt x="12301" y="320876"/>
                </a:cubicBezTo>
                <a:lnTo>
                  <a:pt x="49997" y="320876"/>
                </a:lnTo>
                <a:lnTo>
                  <a:pt x="49997" y="357791"/>
                </a:lnTo>
                <a:cubicBezTo>
                  <a:pt x="49997" y="364615"/>
                  <a:pt x="55522" y="370075"/>
                  <a:pt x="62281" y="370075"/>
                </a:cubicBezTo>
                <a:lnTo>
                  <a:pt x="99197" y="370075"/>
                </a:lnTo>
                <a:lnTo>
                  <a:pt x="99197" y="407444"/>
                </a:lnTo>
                <a:cubicBezTo>
                  <a:pt x="99197" y="413749"/>
                  <a:pt x="103812" y="419273"/>
                  <a:pt x="110116" y="419987"/>
                </a:cubicBezTo>
                <a:cubicBezTo>
                  <a:pt x="117525" y="420832"/>
                  <a:pt x="123830" y="415048"/>
                  <a:pt x="123830" y="407769"/>
                </a:cubicBezTo>
                <a:lnTo>
                  <a:pt x="123830" y="370075"/>
                </a:lnTo>
                <a:lnTo>
                  <a:pt x="148462" y="370075"/>
                </a:lnTo>
                <a:lnTo>
                  <a:pt x="148462" y="407444"/>
                </a:lnTo>
                <a:cubicBezTo>
                  <a:pt x="148462" y="413749"/>
                  <a:pt x="153077" y="419273"/>
                  <a:pt x="159381" y="419987"/>
                </a:cubicBezTo>
                <a:cubicBezTo>
                  <a:pt x="166790" y="420832"/>
                  <a:pt x="173095" y="415048"/>
                  <a:pt x="173095" y="407769"/>
                </a:cubicBezTo>
                <a:lnTo>
                  <a:pt x="173095" y="370075"/>
                </a:lnTo>
                <a:lnTo>
                  <a:pt x="197727" y="370075"/>
                </a:lnTo>
                <a:lnTo>
                  <a:pt x="197727" y="407444"/>
                </a:lnTo>
                <a:cubicBezTo>
                  <a:pt x="197727" y="413749"/>
                  <a:pt x="202342" y="419273"/>
                  <a:pt x="208646" y="419987"/>
                </a:cubicBezTo>
                <a:cubicBezTo>
                  <a:pt x="216056" y="420832"/>
                  <a:pt x="222360" y="415048"/>
                  <a:pt x="222360" y="407769"/>
                </a:cubicBezTo>
                <a:lnTo>
                  <a:pt x="222360" y="370075"/>
                </a:lnTo>
                <a:lnTo>
                  <a:pt x="246993" y="370075"/>
                </a:lnTo>
                <a:lnTo>
                  <a:pt x="246993" y="407444"/>
                </a:lnTo>
                <a:cubicBezTo>
                  <a:pt x="246993" y="413749"/>
                  <a:pt x="251607" y="419273"/>
                  <a:pt x="257911" y="419987"/>
                </a:cubicBezTo>
                <a:cubicBezTo>
                  <a:pt x="265321" y="420832"/>
                  <a:pt x="271625" y="415048"/>
                  <a:pt x="271625" y="407769"/>
                </a:cubicBezTo>
                <a:lnTo>
                  <a:pt x="271625" y="370075"/>
                </a:lnTo>
                <a:lnTo>
                  <a:pt x="296257" y="370075"/>
                </a:lnTo>
                <a:lnTo>
                  <a:pt x="296257" y="407444"/>
                </a:lnTo>
                <a:cubicBezTo>
                  <a:pt x="296257" y="413749"/>
                  <a:pt x="300872" y="419273"/>
                  <a:pt x="307176" y="419987"/>
                </a:cubicBezTo>
                <a:cubicBezTo>
                  <a:pt x="314586" y="420832"/>
                  <a:pt x="320890" y="415048"/>
                  <a:pt x="320890" y="407769"/>
                </a:cubicBezTo>
                <a:lnTo>
                  <a:pt x="320890" y="370075"/>
                </a:lnTo>
                <a:lnTo>
                  <a:pt x="357806" y="370075"/>
                </a:lnTo>
                <a:cubicBezTo>
                  <a:pt x="364631" y="370075"/>
                  <a:pt x="370090" y="364550"/>
                  <a:pt x="370090" y="357791"/>
                </a:cubicBezTo>
                <a:lnTo>
                  <a:pt x="370090" y="320876"/>
                </a:lnTo>
                <a:lnTo>
                  <a:pt x="407461" y="320876"/>
                </a:lnTo>
                <a:cubicBezTo>
                  <a:pt x="413766" y="320876"/>
                  <a:pt x="419290" y="316262"/>
                  <a:pt x="420005" y="309958"/>
                </a:cubicBezTo>
                <a:cubicBezTo>
                  <a:pt x="420850" y="302549"/>
                  <a:pt x="415066" y="296245"/>
                  <a:pt x="407786" y="296245"/>
                </a:cubicBezTo>
                <a:lnTo>
                  <a:pt x="370090" y="296245"/>
                </a:lnTo>
                <a:lnTo>
                  <a:pt x="370090" y="271614"/>
                </a:lnTo>
                <a:lnTo>
                  <a:pt x="407461" y="271614"/>
                </a:lnTo>
                <a:cubicBezTo>
                  <a:pt x="413766" y="271614"/>
                  <a:pt x="419290" y="266999"/>
                  <a:pt x="420005" y="260695"/>
                </a:cubicBezTo>
                <a:cubicBezTo>
                  <a:pt x="420850" y="253286"/>
                  <a:pt x="415066" y="246982"/>
                  <a:pt x="407786" y="246982"/>
                </a:cubicBezTo>
                <a:lnTo>
                  <a:pt x="370090" y="246982"/>
                </a:lnTo>
                <a:lnTo>
                  <a:pt x="370090" y="222351"/>
                </a:lnTo>
                <a:lnTo>
                  <a:pt x="407461" y="222351"/>
                </a:lnTo>
                <a:cubicBezTo>
                  <a:pt x="413766" y="222351"/>
                  <a:pt x="419290" y="217736"/>
                  <a:pt x="420005" y="211432"/>
                </a:cubicBezTo>
                <a:cubicBezTo>
                  <a:pt x="420850" y="204023"/>
                  <a:pt x="415066" y="197719"/>
                  <a:pt x="407786" y="197719"/>
                </a:cubicBezTo>
                <a:lnTo>
                  <a:pt x="370090" y="197719"/>
                </a:lnTo>
                <a:lnTo>
                  <a:pt x="370090" y="173087"/>
                </a:lnTo>
                <a:lnTo>
                  <a:pt x="407461" y="173087"/>
                </a:lnTo>
                <a:close/>
                <a:moveTo>
                  <a:pt x="298012" y="174517"/>
                </a:moveTo>
                <a:cubicBezTo>
                  <a:pt x="294828" y="179197"/>
                  <a:pt x="288458" y="180432"/>
                  <a:pt x="283779" y="177247"/>
                </a:cubicBezTo>
                <a:cubicBezTo>
                  <a:pt x="269415" y="167563"/>
                  <a:pt x="249657" y="168018"/>
                  <a:pt x="233474" y="181471"/>
                </a:cubicBezTo>
                <a:cubicBezTo>
                  <a:pt x="233019" y="181861"/>
                  <a:pt x="232564" y="182316"/>
                  <a:pt x="232239" y="182771"/>
                </a:cubicBezTo>
                <a:cubicBezTo>
                  <a:pt x="209751" y="214292"/>
                  <a:pt x="231914" y="248476"/>
                  <a:pt x="262006" y="248476"/>
                </a:cubicBezTo>
                <a:cubicBezTo>
                  <a:pt x="281309" y="248476"/>
                  <a:pt x="290538" y="234634"/>
                  <a:pt x="293268" y="219751"/>
                </a:cubicBezTo>
                <a:lnTo>
                  <a:pt x="270845" y="219751"/>
                </a:lnTo>
                <a:cubicBezTo>
                  <a:pt x="270390" y="219751"/>
                  <a:pt x="269935" y="219556"/>
                  <a:pt x="269545" y="219231"/>
                </a:cubicBezTo>
                <a:cubicBezTo>
                  <a:pt x="259991" y="210262"/>
                  <a:pt x="266231" y="199214"/>
                  <a:pt x="275005" y="199214"/>
                </a:cubicBezTo>
                <a:lnTo>
                  <a:pt x="312441" y="199214"/>
                </a:lnTo>
                <a:cubicBezTo>
                  <a:pt x="313351" y="199214"/>
                  <a:pt x="314131" y="199929"/>
                  <a:pt x="314261" y="200838"/>
                </a:cubicBezTo>
                <a:cubicBezTo>
                  <a:pt x="318095" y="240418"/>
                  <a:pt x="295478" y="268949"/>
                  <a:pt x="261941" y="268949"/>
                </a:cubicBezTo>
                <a:cubicBezTo>
                  <a:pt x="216121" y="268949"/>
                  <a:pt x="182259" y="216891"/>
                  <a:pt x="216381" y="168863"/>
                </a:cubicBezTo>
                <a:cubicBezTo>
                  <a:pt x="216901" y="168148"/>
                  <a:pt x="217485" y="167498"/>
                  <a:pt x="218200" y="166913"/>
                </a:cubicBezTo>
                <a:cubicBezTo>
                  <a:pt x="242898" y="146181"/>
                  <a:pt x="273185" y="145337"/>
                  <a:pt x="295218" y="160219"/>
                </a:cubicBezTo>
                <a:cubicBezTo>
                  <a:pt x="299962" y="163469"/>
                  <a:pt x="301197" y="169838"/>
                  <a:pt x="298012" y="174517"/>
                </a:cubicBezTo>
                <a:lnTo>
                  <a:pt x="298012" y="174517"/>
                </a:lnTo>
                <a:close/>
                <a:moveTo>
                  <a:pt x="103552" y="91004"/>
                </a:moveTo>
                <a:cubicBezTo>
                  <a:pt x="110376" y="91004"/>
                  <a:pt x="115836" y="96528"/>
                  <a:pt x="115836" y="103287"/>
                </a:cubicBezTo>
                <a:cubicBezTo>
                  <a:pt x="115836" y="110046"/>
                  <a:pt x="110311" y="115570"/>
                  <a:pt x="103552" y="115570"/>
                </a:cubicBezTo>
                <a:cubicBezTo>
                  <a:pt x="96727" y="115570"/>
                  <a:pt x="91268" y="110046"/>
                  <a:pt x="91268" y="103287"/>
                </a:cubicBezTo>
                <a:cubicBezTo>
                  <a:pt x="91268" y="96528"/>
                  <a:pt x="96727" y="91004"/>
                  <a:pt x="103552" y="91004"/>
                </a:cubicBezTo>
                <a:close/>
                <a:moveTo>
                  <a:pt x="91268" y="316522"/>
                </a:moveTo>
                <a:cubicBezTo>
                  <a:pt x="91268" y="309698"/>
                  <a:pt x="96793" y="304239"/>
                  <a:pt x="103552" y="304239"/>
                </a:cubicBezTo>
                <a:cubicBezTo>
                  <a:pt x="110376" y="304239"/>
                  <a:pt x="115836" y="309763"/>
                  <a:pt x="115836" y="316522"/>
                </a:cubicBezTo>
                <a:cubicBezTo>
                  <a:pt x="115836" y="323346"/>
                  <a:pt x="110311" y="328805"/>
                  <a:pt x="103552" y="328805"/>
                </a:cubicBezTo>
                <a:cubicBezTo>
                  <a:pt x="96727" y="328805"/>
                  <a:pt x="91268" y="323346"/>
                  <a:pt x="91268" y="316522"/>
                </a:cubicBezTo>
                <a:close/>
                <a:moveTo>
                  <a:pt x="185314" y="231254"/>
                </a:moveTo>
                <a:cubicBezTo>
                  <a:pt x="184209" y="251986"/>
                  <a:pt x="167115" y="268624"/>
                  <a:pt x="146318" y="269014"/>
                </a:cubicBezTo>
                <a:cubicBezTo>
                  <a:pt x="146058" y="269014"/>
                  <a:pt x="145798" y="269014"/>
                  <a:pt x="145473" y="269014"/>
                </a:cubicBezTo>
                <a:cubicBezTo>
                  <a:pt x="125650" y="269014"/>
                  <a:pt x="108686" y="254391"/>
                  <a:pt x="105957" y="234699"/>
                </a:cubicBezTo>
                <a:cubicBezTo>
                  <a:pt x="105697" y="233009"/>
                  <a:pt x="105567" y="231319"/>
                  <a:pt x="105567" y="229629"/>
                </a:cubicBezTo>
                <a:cubicBezTo>
                  <a:pt x="105502" y="224430"/>
                  <a:pt x="109206" y="219686"/>
                  <a:pt x="114341" y="218971"/>
                </a:cubicBezTo>
                <a:cubicBezTo>
                  <a:pt x="120645" y="218126"/>
                  <a:pt x="126040" y="223001"/>
                  <a:pt x="126040" y="229109"/>
                </a:cubicBezTo>
                <a:cubicBezTo>
                  <a:pt x="126040" y="230019"/>
                  <a:pt x="126105" y="230929"/>
                  <a:pt x="126235" y="231839"/>
                </a:cubicBezTo>
                <a:cubicBezTo>
                  <a:pt x="127599" y="241523"/>
                  <a:pt x="136049" y="248737"/>
                  <a:pt x="145863" y="248476"/>
                </a:cubicBezTo>
                <a:cubicBezTo>
                  <a:pt x="156002" y="248282"/>
                  <a:pt x="164321" y="240223"/>
                  <a:pt x="164841" y="230150"/>
                </a:cubicBezTo>
                <a:cubicBezTo>
                  <a:pt x="165101" y="224755"/>
                  <a:pt x="163216" y="219686"/>
                  <a:pt x="159511" y="215786"/>
                </a:cubicBezTo>
                <a:cubicBezTo>
                  <a:pt x="155807" y="211887"/>
                  <a:pt x="150802" y="209742"/>
                  <a:pt x="145473" y="209742"/>
                </a:cubicBezTo>
                <a:cubicBezTo>
                  <a:pt x="137803" y="209742"/>
                  <a:pt x="134684" y="210912"/>
                  <a:pt x="130784" y="212667"/>
                </a:cubicBezTo>
                <a:cubicBezTo>
                  <a:pt x="130329" y="212862"/>
                  <a:pt x="130069" y="212992"/>
                  <a:pt x="130004" y="213056"/>
                </a:cubicBezTo>
                <a:cubicBezTo>
                  <a:pt x="125845" y="215202"/>
                  <a:pt x="120710" y="214292"/>
                  <a:pt x="117525" y="210587"/>
                </a:cubicBezTo>
                <a:cubicBezTo>
                  <a:pt x="115511" y="208248"/>
                  <a:pt x="114796" y="205063"/>
                  <a:pt x="115316" y="202073"/>
                </a:cubicBezTo>
                <a:lnTo>
                  <a:pt x="122465" y="158724"/>
                </a:lnTo>
                <a:cubicBezTo>
                  <a:pt x="123310" y="153785"/>
                  <a:pt x="127534" y="150146"/>
                  <a:pt x="132604" y="150146"/>
                </a:cubicBezTo>
                <a:lnTo>
                  <a:pt x="168740" y="150146"/>
                </a:lnTo>
                <a:cubicBezTo>
                  <a:pt x="173810" y="150146"/>
                  <a:pt x="178359" y="153720"/>
                  <a:pt x="179139" y="158724"/>
                </a:cubicBezTo>
                <a:cubicBezTo>
                  <a:pt x="180179" y="165159"/>
                  <a:pt x="175240" y="170683"/>
                  <a:pt x="169000" y="170683"/>
                </a:cubicBezTo>
                <a:lnTo>
                  <a:pt x="141248" y="170683"/>
                </a:lnTo>
                <a:lnTo>
                  <a:pt x="138128" y="189660"/>
                </a:lnTo>
                <a:cubicBezTo>
                  <a:pt x="140338" y="189465"/>
                  <a:pt x="142808" y="189335"/>
                  <a:pt x="145538" y="189335"/>
                </a:cubicBezTo>
                <a:cubicBezTo>
                  <a:pt x="156392" y="189335"/>
                  <a:pt x="166985" y="193884"/>
                  <a:pt x="174460" y="201748"/>
                </a:cubicBezTo>
                <a:cubicBezTo>
                  <a:pt x="181999" y="209677"/>
                  <a:pt x="185899" y="220205"/>
                  <a:pt x="185314" y="231254"/>
                </a:cubicBezTo>
                <a:lnTo>
                  <a:pt x="185314" y="231254"/>
                </a:lnTo>
                <a:close/>
                <a:moveTo>
                  <a:pt x="316796" y="328805"/>
                </a:moveTo>
                <a:cubicBezTo>
                  <a:pt x="309971" y="328805"/>
                  <a:pt x="304512" y="323281"/>
                  <a:pt x="304512" y="316522"/>
                </a:cubicBezTo>
                <a:cubicBezTo>
                  <a:pt x="304512" y="309698"/>
                  <a:pt x="310036" y="304239"/>
                  <a:pt x="316796" y="304239"/>
                </a:cubicBezTo>
                <a:cubicBezTo>
                  <a:pt x="323620" y="304239"/>
                  <a:pt x="329079" y="309763"/>
                  <a:pt x="329079" y="316522"/>
                </a:cubicBezTo>
                <a:cubicBezTo>
                  <a:pt x="329079" y="323346"/>
                  <a:pt x="323555" y="328805"/>
                  <a:pt x="316796" y="328805"/>
                </a:cubicBezTo>
                <a:close/>
                <a:moveTo>
                  <a:pt x="316796" y="115636"/>
                </a:moveTo>
                <a:cubicBezTo>
                  <a:pt x="309971" y="115636"/>
                  <a:pt x="304512" y="110111"/>
                  <a:pt x="304512" y="103352"/>
                </a:cubicBezTo>
                <a:cubicBezTo>
                  <a:pt x="304512" y="96594"/>
                  <a:pt x="310036" y="91069"/>
                  <a:pt x="316796" y="91069"/>
                </a:cubicBezTo>
                <a:cubicBezTo>
                  <a:pt x="323620" y="91069"/>
                  <a:pt x="329079" y="96594"/>
                  <a:pt x="329079" y="103352"/>
                </a:cubicBezTo>
                <a:cubicBezTo>
                  <a:pt x="329079" y="110111"/>
                  <a:pt x="323555" y="115636"/>
                  <a:pt x="316796" y="1156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943" name="Google Shape;943;p53"/>
          <p:cNvGrpSpPr/>
          <p:nvPr/>
        </p:nvGrpSpPr>
        <p:grpSpPr>
          <a:xfrm>
            <a:off x="1532380" y="2749651"/>
            <a:ext cx="378038" cy="379512"/>
            <a:chOff x="2457815" y="3151123"/>
            <a:chExt cx="418276" cy="419907"/>
          </a:xfrm>
        </p:grpSpPr>
        <p:sp>
          <p:nvSpPr>
            <p:cNvPr id="944" name="Google Shape;944;p53"/>
            <p:cNvSpPr/>
            <p:nvPr/>
          </p:nvSpPr>
          <p:spPr>
            <a:xfrm>
              <a:off x="2457815" y="3151123"/>
              <a:ext cx="418276" cy="286999"/>
            </a:xfrm>
            <a:custGeom>
              <a:rect b="b" l="l" r="r" t="t"/>
              <a:pathLst>
                <a:path extrusionOk="0" h="286999" w="418276">
                  <a:moveTo>
                    <a:pt x="343670" y="115553"/>
                  </a:moveTo>
                  <a:cubicBezTo>
                    <a:pt x="338016" y="73505"/>
                    <a:pt x="301880" y="41010"/>
                    <a:pt x="258334" y="41010"/>
                  </a:cubicBezTo>
                  <a:cubicBezTo>
                    <a:pt x="254434" y="41010"/>
                    <a:pt x="250470" y="41269"/>
                    <a:pt x="246505" y="41854"/>
                  </a:cubicBezTo>
                  <a:cubicBezTo>
                    <a:pt x="229087" y="15793"/>
                    <a:pt x="199840" y="0"/>
                    <a:pt x="168123" y="0"/>
                  </a:cubicBezTo>
                  <a:cubicBezTo>
                    <a:pt x="116128" y="0"/>
                    <a:pt x="73817" y="42309"/>
                    <a:pt x="73817" y="94302"/>
                  </a:cubicBezTo>
                  <a:cubicBezTo>
                    <a:pt x="73817" y="96447"/>
                    <a:pt x="73882" y="98526"/>
                    <a:pt x="74012" y="100671"/>
                  </a:cubicBezTo>
                  <a:cubicBezTo>
                    <a:pt x="55359" y="104765"/>
                    <a:pt x="38396" y="114384"/>
                    <a:pt x="25202" y="128552"/>
                  </a:cubicBezTo>
                  <a:cubicBezTo>
                    <a:pt x="-2940" y="158838"/>
                    <a:pt x="-9179" y="204981"/>
                    <a:pt x="14998" y="245275"/>
                  </a:cubicBezTo>
                  <a:cubicBezTo>
                    <a:pt x="28842" y="268347"/>
                    <a:pt x="62509" y="287000"/>
                    <a:pt x="89416" y="287000"/>
                  </a:cubicBezTo>
                  <a:lnTo>
                    <a:pt x="336911" y="287000"/>
                  </a:lnTo>
                  <a:cubicBezTo>
                    <a:pt x="367523" y="287000"/>
                    <a:pt x="395600" y="269517"/>
                    <a:pt x="408729" y="241831"/>
                  </a:cubicBezTo>
                  <a:cubicBezTo>
                    <a:pt x="437066" y="181974"/>
                    <a:pt x="398460" y="122963"/>
                    <a:pt x="343670" y="115553"/>
                  </a:cubicBezTo>
                  <a:close/>
                  <a:moveTo>
                    <a:pt x="184306" y="193478"/>
                  </a:moveTo>
                  <a:cubicBezTo>
                    <a:pt x="183202" y="214210"/>
                    <a:pt x="166108" y="230847"/>
                    <a:pt x="145310" y="231237"/>
                  </a:cubicBezTo>
                  <a:cubicBezTo>
                    <a:pt x="145050" y="231237"/>
                    <a:pt x="144790" y="231237"/>
                    <a:pt x="144465" y="231237"/>
                  </a:cubicBezTo>
                  <a:cubicBezTo>
                    <a:pt x="124642" y="231237"/>
                    <a:pt x="107679" y="216614"/>
                    <a:pt x="104949" y="196922"/>
                  </a:cubicBezTo>
                  <a:cubicBezTo>
                    <a:pt x="104689" y="195233"/>
                    <a:pt x="104559" y="193542"/>
                    <a:pt x="104559" y="191853"/>
                  </a:cubicBezTo>
                  <a:cubicBezTo>
                    <a:pt x="104494" y="186654"/>
                    <a:pt x="108199" y="181909"/>
                    <a:pt x="113334" y="181194"/>
                  </a:cubicBezTo>
                  <a:cubicBezTo>
                    <a:pt x="119638" y="180349"/>
                    <a:pt x="125032" y="185224"/>
                    <a:pt x="125032" y="191333"/>
                  </a:cubicBezTo>
                  <a:cubicBezTo>
                    <a:pt x="125032" y="192243"/>
                    <a:pt x="125097" y="193153"/>
                    <a:pt x="125227" y="194063"/>
                  </a:cubicBezTo>
                  <a:cubicBezTo>
                    <a:pt x="126592" y="203746"/>
                    <a:pt x="135041" y="210960"/>
                    <a:pt x="144855" y="210700"/>
                  </a:cubicBezTo>
                  <a:cubicBezTo>
                    <a:pt x="154994" y="210505"/>
                    <a:pt x="163313" y="202446"/>
                    <a:pt x="163833" y="192373"/>
                  </a:cubicBezTo>
                  <a:cubicBezTo>
                    <a:pt x="164094" y="186979"/>
                    <a:pt x="162209" y="181909"/>
                    <a:pt x="158504" y="178010"/>
                  </a:cubicBezTo>
                  <a:cubicBezTo>
                    <a:pt x="154799" y="174111"/>
                    <a:pt x="149795" y="171966"/>
                    <a:pt x="144465" y="171966"/>
                  </a:cubicBezTo>
                  <a:cubicBezTo>
                    <a:pt x="136796" y="171966"/>
                    <a:pt x="133677" y="173136"/>
                    <a:pt x="129777" y="174891"/>
                  </a:cubicBezTo>
                  <a:cubicBezTo>
                    <a:pt x="129322" y="175085"/>
                    <a:pt x="129062" y="175216"/>
                    <a:pt x="128997" y="175280"/>
                  </a:cubicBezTo>
                  <a:cubicBezTo>
                    <a:pt x="124837" y="177425"/>
                    <a:pt x="119703" y="176515"/>
                    <a:pt x="116518" y="172811"/>
                  </a:cubicBezTo>
                  <a:cubicBezTo>
                    <a:pt x="114503" y="170471"/>
                    <a:pt x="113788" y="167287"/>
                    <a:pt x="114308" y="164297"/>
                  </a:cubicBezTo>
                  <a:lnTo>
                    <a:pt x="121458" y="120948"/>
                  </a:lnTo>
                  <a:cubicBezTo>
                    <a:pt x="122303" y="116009"/>
                    <a:pt x="126527" y="112369"/>
                    <a:pt x="131597" y="112369"/>
                  </a:cubicBezTo>
                  <a:lnTo>
                    <a:pt x="167733" y="112369"/>
                  </a:lnTo>
                  <a:cubicBezTo>
                    <a:pt x="172803" y="112369"/>
                    <a:pt x="177352" y="115944"/>
                    <a:pt x="178132" y="120948"/>
                  </a:cubicBezTo>
                  <a:cubicBezTo>
                    <a:pt x="179172" y="127382"/>
                    <a:pt x="174232" y="132906"/>
                    <a:pt x="167993" y="132906"/>
                  </a:cubicBezTo>
                  <a:lnTo>
                    <a:pt x="140241" y="132906"/>
                  </a:lnTo>
                  <a:lnTo>
                    <a:pt x="137121" y="151884"/>
                  </a:lnTo>
                  <a:cubicBezTo>
                    <a:pt x="139331" y="151689"/>
                    <a:pt x="141801" y="151559"/>
                    <a:pt x="144530" y="151559"/>
                  </a:cubicBezTo>
                  <a:cubicBezTo>
                    <a:pt x="155384" y="151559"/>
                    <a:pt x="165978" y="156108"/>
                    <a:pt x="173453" y="163972"/>
                  </a:cubicBezTo>
                  <a:cubicBezTo>
                    <a:pt x="180992" y="171901"/>
                    <a:pt x="184891" y="182429"/>
                    <a:pt x="184306" y="193478"/>
                  </a:cubicBezTo>
                  <a:lnTo>
                    <a:pt x="184306" y="193478"/>
                  </a:lnTo>
                  <a:close/>
                  <a:moveTo>
                    <a:pt x="260999" y="231237"/>
                  </a:moveTo>
                  <a:cubicBezTo>
                    <a:pt x="215178" y="231237"/>
                    <a:pt x="181317" y="179180"/>
                    <a:pt x="215438" y="131087"/>
                  </a:cubicBezTo>
                  <a:cubicBezTo>
                    <a:pt x="215958" y="130372"/>
                    <a:pt x="216543" y="129722"/>
                    <a:pt x="217258" y="129137"/>
                  </a:cubicBezTo>
                  <a:cubicBezTo>
                    <a:pt x="243321" y="107235"/>
                    <a:pt x="275687" y="107560"/>
                    <a:pt x="297915" y="125173"/>
                  </a:cubicBezTo>
                  <a:cubicBezTo>
                    <a:pt x="298240" y="125432"/>
                    <a:pt x="298500" y="125823"/>
                    <a:pt x="298565" y="126277"/>
                  </a:cubicBezTo>
                  <a:cubicBezTo>
                    <a:pt x="301230" y="138821"/>
                    <a:pt x="289986" y="144410"/>
                    <a:pt x="282772" y="139535"/>
                  </a:cubicBezTo>
                  <a:cubicBezTo>
                    <a:pt x="268408" y="129851"/>
                    <a:pt x="248650" y="130307"/>
                    <a:pt x="232467" y="143760"/>
                  </a:cubicBezTo>
                  <a:cubicBezTo>
                    <a:pt x="232012" y="144149"/>
                    <a:pt x="231622" y="144604"/>
                    <a:pt x="231232" y="145060"/>
                  </a:cubicBezTo>
                  <a:cubicBezTo>
                    <a:pt x="208744" y="176580"/>
                    <a:pt x="230972" y="210765"/>
                    <a:pt x="260999" y="210765"/>
                  </a:cubicBezTo>
                  <a:cubicBezTo>
                    <a:pt x="280302" y="210765"/>
                    <a:pt x="289531" y="196922"/>
                    <a:pt x="292261" y="182040"/>
                  </a:cubicBezTo>
                  <a:lnTo>
                    <a:pt x="269838" y="182040"/>
                  </a:lnTo>
                  <a:cubicBezTo>
                    <a:pt x="269383" y="182040"/>
                    <a:pt x="268928" y="181844"/>
                    <a:pt x="268538" y="181519"/>
                  </a:cubicBezTo>
                  <a:cubicBezTo>
                    <a:pt x="258984" y="172551"/>
                    <a:pt x="265223" y="161502"/>
                    <a:pt x="273997" y="161502"/>
                  </a:cubicBezTo>
                  <a:lnTo>
                    <a:pt x="311434" y="161502"/>
                  </a:lnTo>
                  <a:cubicBezTo>
                    <a:pt x="312344" y="161502"/>
                    <a:pt x="313123" y="162217"/>
                    <a:pt x="313254" y="163127"/>
                  </a:cubicBezTo>
                  <a:cubicBezTo>
                    <a:pt x="317153" y="202706"/>
                    <a:pt x="294535" y="231237"/>
                    <a:pt x="260999" y="231237"/>
                  </a:cubicBezTo>
                  <a:lnTo>
                    <a:pt x="260999" y="23123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5" name="Google Shape;945;p53"/>
            <p:cNvSpPr/>
            <p:nvPr/>
          </p:nvSpPr>
          <p:spPr>
            <a:xfrm>
              <a:off x="2544001" y="3462752"/>
              <a:ext cx="98285" cy="108276"/>
            </a:xfrm>
            <a:custGeom>
              <a:rect b="b" l="l" r="r" t="t"/>
              <a:pathLst>
                <a:path extrusionOk="0" h="108276" w="98285">
                  <a:moveTo>
                    <a:pt x="59190" y="5201"/>
                  </a:moveTo>
                  <a:cubicBezTo>
                    <a:pt x="56785" y="1951"/>
                    <a:pt x="52950" y="-63"/>
                    <a:pt x="48921" y="2"/>
                  </a:cubicBezTo>
                  <a:cubicBezTo>
                    <a:pt x="45086" y="67"/>
                    <a:pt x="41576" y="1821"/>
                    <a:pt x="39302" y="4941"/>
                  </a:cubicBezTo>
                  <a:lnTo>
                    <a:pt x="2645" y="53814"/>
                  </a:lnTo>
                  <a:cubicBezTo>
                    <a:pt x="-149" y="57584"/>
                    <a:pt x="-864" y="62588"/>
                    <a:pt x="1150" y="66877"/>
                  </a:cubicBezTo>
                  <a:cubicBezTo>
                    <a:pt x="3230" y="71166"/>
                    <a:pt x="7455" y="73831"/>
                    <a:pt x="12199" y="73831"/>
                  </a:cubicBezTo>
                  <a:lnTo>
                    <a:pt x="24483" y="73831"/>
                  </a:lnTo>
                  <a:lnTo>
                    <a:pt x="24483" y="95993"/>
                  </a:lnTo>
                  <a:cubicBezTo>
                    <a:pt x="24483" y="102817"/>
                    <a:pt x="30007" y="108277"/>
                    <a:pt x="36767" y="108277"/>
                  </a:cubicBezTo>
                  <a:lnTo>
                    <a:pt x="61399" y="108277"/>
                  </a:lnTo>
                  <a:cubicBezTo>
                    <a:pt x="68224" y="108277"/>
                    <a:pt x="73683" y="102752"/>
                    <a:pt x="73683" y="95993"/>
                  </a:cubicBezTo>
                  <a:lnTo>
                    <a:pt x="73683" y="73831"/>
                  </a:lnTo>
                  <a:lnTo>
                    <a:pt x="85642" y="73831"/>
                  </a:lnTo>
                  <a:cubicBezTo>
                    <a:pt x="89737" y="73831"/>
                    <a:pt x="93701" y="71946"/>
                    <a:pt x="96041" y="68632"/>
                  </a:cubicBezTo>
                  <a:cubicBezTo>
                    <a:pt x="99161" y="64148"/>
                    <a:pt x="98966" y="58428"/>
                    <a:pt x="95846" y="54204"/>
                  </a:cubicBezTo>
                  <a:lnTo>
                    <a:pt x="59190" y="520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6" name="Google Shape;946;p53"/>
            <p:cNvSpPr/>
            <p:nvPr/>
          </p:nvSpPr>
          <p:spPr>
            <a:xfrm>
              <a:off x="2691648" y="3462754"/>
              <a:ext cx="98327" cy="108276"/>
            </a:xfrm>
            <a:custGeom>
              <a:rect b="b" l="l" r="r" t="t"/>
              <a:pathLst>
                <a:path extrusionOk="0" h="108276" w="98327">
                  <a:moveTo>
                    <a:pt x="85725" y="34445"/>
                  </a:moveTo>
                  <a:lnTo>
                    <a:pt x="73766" y="34445"/>
                  </a:lnTo>
                  <a:lnTo>
                    <a:pt x="73766" y="12284"/>
                  </a:lnTo>
                  <a:cubicBezTo>
                    <a:pt x="73766" y="5459"/>
                    <a:pt x="68242" y="0"/>
                    <a:pt x="61482" y="0"/>
                  </a:cubicBezTo>
                  <a:lnTo>
                    <a:pt x="36785" y="0"/>
                  </a:lnTo>
                  <a:cubicBezTo>
                    <a:pt x="29960" y="0"/>
                    <a:pt x="24501" y="5524"/>
                    <a:pt x="24501" y="12284"/>
                  </a:cubicBezTo>
                  <a:lnTo>
                    <a:pt x="24501" y="34445"/>
                  </a:lnTo>
                  <a:lnTo>
                    <a:pt x="12217" y="34445"/>
                  </a:lnTo>
                  <a:cubicBezTo>
                    <a:pt x="7473" y="34445"/>
                    <a:pt x="3183" y="37110"/>
                    <a:pt x="1168" y="41399"/>
                  </a:cubicBezTo>
                  <a:cubicBezTo>
                    <a:pt x="-846" y="45624"/>
                    <a:pt x="-196" y="50693"/>
                    <a:pt x="2663" y="54462"/>
                  </a:cubicBezTo>
                  <a:lnTo>
                    <a:pt x="39319" y="103335"/>
                  </a:lnTo>
                  <a:cubicBezTo>
                    <a:pt x="41594" y="106390"/>
                    <a:pt x="45104" y="108210"/>
                    <a:pt x="48939" y="108275"/>
                  </a:cubicBezTo>
                  <a:cubicBezTo>
                    <a:pt x="52968" y="108340"/>
                    <a:pt x="56803" y="106260"/>
                    <a:pt x="59208" y="103076"/>
                  </a:cubicBezTo>
                  <a:lnTo>
                    <a:pt x="95864" y="54203"/>
                  </a:lnTo>
                  <a:cubicBezTo>
                    <a:pt x="99049" y="49978"/>
                    <a:pt x="99179" y="44194"/>
                    <a:pt x="96059" y="39774"/>
                  </a:cubicBezTo>
                  <a:cubicBezTo>
                    <a:pt x="93719" y="36330"/>
                    <a:pt x="89754" y="34445"/>
                    <a:pt x="85725" y="3444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947" name="Google Shape;947;p53"/>
          <p:cNvGrpSpPr/>
          <p:nvPr/>
        </p:nvGrpSpPr>
        <p:grpSpPr>
          <a:xfrm>
            <a:off x="760450" y="3953354"/>
            <a:ext cx="289065" cy="379479"/>
            <a:chOff x="1603721" y="4482948"/>
            <a:chExt cx="319833" cy="419871"/>
          </a:xfrm>
        </p:grpSpPr>
        <p:sp>
          <p:nvSpPr>
            <p:cNvPr id="948" name="Google Shape;948;p53"/>
            <p:cNvSpPr/>
            <p:nvPr/>
          </p:nvSpPr>
          <p:spPr>
            <a:xfrm>
              <a:off x="1603721" y="4673207"/>
              <a:ext cx="319833" cy="229612"/>
            </a:xfrm>
            <a:custGeom>
              <a:rect b="b" l="l" r="r" t="t"/>
              <a:pathLst>
                <a:path extrusionOk="0" h="229612" w="319833">
                  <a:moveTo>
                    <a:pt x="282917" y="0"/>
                  </a:moveTo>
                  <a:lnTo>
                    <a:pt x="36916" y="0"/>
                  </a:lnTo>
                  <a:cubicBezTo>
                    <a:pt x="16508" y="0"/>
                    <a:pt x="0" y="16508"/>
                    <a:pt x="0" y="36915"/>
                  </a:cubicBezTo>
                  <a:lnTo>
                    <a:pt x="0" y="192698"/>
                  </a:lnTo>
                  <a:cubicBezTo>
                    <a:pt x="0" y="213105"/>
                    <a:pt x="16508" y="229612"/>
                    <a:pt x="36916" y="229612"/>
                  </a:cubicBezTo>
                  <a:lnTo>
                    <a:pt x="282917" y="229612"/>
                  </a:lnTo>
                  <a:cubicBezTo>
                    <a:pt x="303325" y="229612"/>
                    <a:pt x="319833" y="213105"/>
                    <a:pt x="319833" y="192698"/>
                  </a:cubicBezTo>
                  <a:lnTo>
                    <a:pt x="319833" y="36915"/>
                  </a:lnTo>
                  <a:cubicBezTo>
                    <a:pt x="319768" y="16508"/>
                    <a:pt x="303260" y="0"/>
                    <a:pt x="282917" y="0"/>
                  </a:cubicBezTo>
                  <a:close/>
                  <a:moveTo>
                    <a:pt x="135057" y="136091"/>
                  </a:moveTo>
                  <a:cubicBezTo>
                    <a:pt x="133952" y="156823"/>
                    <a:pt x="116858" y="173461"/>
                    <a:pt x="96060" y="173850"/>
                  </a:cubicBezTo>
                  <a:cubicBezTo>
                    <a:pt x="95800" y="173850"/>
                    <a:pt x="95540" y="173850"/>
                    <a:pt x="95215" y="173850"/>
                  </a:cubicBezTo>
                  <a:cubicBezTo>
                    <a:pt x="75392" y="173850"/>
                    <a:pt x="58429" y="159227"/>
                    <a:pt x="55699" y="139535"/>
                  </a:cubicBezTo>
                  <a:cubicBezTo>
                    <a:pt x="55439" y="137846"/>
                    <a:pt x="55309" y="136156"/>
                    <a:pt x="55309" y="134466"/>
                  </a:cubicBezTo>
                  <a:cubicBezTo>
                    <a:pt x="55244" y="129267"/>
                    <a:pt x="58949" y="124523"/>
                    <a:pt x="64084" y="123873"/>
                  </a:cubicBezTo>
                  <a:cubicBezTo>
                    <a:pt x="70388" y="123027"/>
                    <a:pt x="75782" y="127902"/>
                    <a:pt x="75782" y="134011"/>
                  </a:cubicBezTo>
                  <a:cubicBezTo>
                    <a:pt x="75782" y="134921"/>
                    <a:pt x="75847" y="135831"/>
                    <a:pt x="75977" y="136741"/>
                  </a:cubicBezTo>
                  <a:cubicBezTo>
                    <a:pt x="77342" y="146424"/>
                    <a:pt x="85791" y="153638"/>
                    <a:pt x="95605" y="153378"/>
                  </a:cubicBezTo>
                  <a:cubicBezTo>
                    <a:pt x="105744" y="153183"/>
                    <a:pt x="114064" y="145124"/>
                    <a:pt x="114584" y="135051"/>
                  </a:cubicBezTo>
                  <a:cubicBezTo>
                    <a:pt x="114843" y="129657"/>
                    <a:pt x="112959" y="124587"/>
                    <a:pt x="109254" y="120688"/>
                  </a:cubicBezTo>
                  <a:cubicBezTo>
                    <a:pt x="105549" y="116789"/>
                    <a:pt x="100545" y="114644"/>
                    <a:pt x="95215" y="114644"/>
                  </a:cubicBezTo>
                  <a:cubicBezTo>
                    <a:pt x="87546" y="114644"/>
                    <a:pt x="84427" y="115814"/>
                    <a:pt x="80527" y="117569"/>
                  </a:cubicBezTo>
                  <a:cubicBezTo>
                    <a:pt x="80072" y="117763"/>
                    <a:pt x="79812" y="117894"/>
                    <a:pt x="79747" y="117958"/>
                  </a:cubicBezTo>
                  <a:cubicBezTo>
                    <a:pt x="75587" y="120103"/>
                    <a:pt x="70453" y="119193"/>
                    <a:pt x="67268" y="115489"/>
                  </a:cubicBezTo>
                  <a:cubicBezTo>
                    <a:pt x="65253" y="113149"/>
                    <a:pt x="64539" y="109965"/>
                    <a:pt x="64993" y="106975"/>
                  </a:cubicBezTo>
                  <a:lnTo>
                    <a:pt x="72143" y="63626"/>
                  </a:lnTo>
                  <a:cubicBezTo>
                    <a:pt x="72988" y="58687"/>
                    <a:pt x="77212" y="55047"/>
                    <a:pt x="82282" y="55047"/>
                  </a:cubicBezTo>
                  <a:lnTo>
                    <a:pt x="118418" y="55047"/>
                  </a:lnTo>
                  <a:cubicBezTo>
                    <a:pt x="123488" y="55047"/>
                    <a:pt x="128037" y="58622"/>
                    <a:pt x="128817" y="63626"/>
                  </a:cubicBezTo>
                  <a:cubicBezTo>
                    <a:pt x="129857" y="70060"/>
                    <a:pt x="124917" y="75584"/>
                    <a:pt x="118678" y="75584"/>
                  </a:cubicBezTo>
                  <a:lnTo>
                    <a:pt x="90926" y="75584"/>
                  </a:lnTo>
                  <a:lnTo>
                    <a:pt x="87806" y="94562"/>
                  </a:lnTo>
                  <a:cubicBezTo>
                    <a:pt x="90016" y="94367"/>
                    <a:pt x="92486" y="94237"/>
                    <a:pt x="95215" y="94237"/>
                  </a:cubicBezTo>
                  <a:cubicBezTo>
                    <a:pt x="106069" y="94237"/>
                    <a:pt x="116663" y="98786"/>
                    <a:pt x="124138" y="106650"/>
                  </a:cubicBezTo>
                  <a:cubicBezTo>
                    <a:pt x="131742" y="114514"/>
                    <a:pt x="135641" y="125043"/>
                    <a:pt x="135057" y="136091"/>
                  </a:cubicBezTo>
                  <a:lnTo>
                    <a:pt x="135057" y="136091"/>
                  </a:lnTo>
                  <a:close/>
                  <a:moveTo>
                    <a:pt x="211684" y="173850"/>
                  </a:moveTo>
                  <a:cubicBezTo>
                    <a:pt x="165863" y="173850"/>
                    <a:pt x="132002" y="121793"/>
                    <a:pt x="166123" y="73765"/>
                  </a:cubicBezTo>
                  <a:cubicBezTo>
                    <a:pt x="166643" y="73050"/>
                    <a:pt x="167228" y="72400"/>
                    <a:pt x="167943" y="71815"/>
                  </a:cubicBezTo>
                  <a:cubicBezTo>
                    <a:pt x="194006" y="49913"/>
                    <a:pt x="226372" y="50238"/>
                    <a:pt x="248600" y="67785"/>
                  </a:cubicBezTo>
                  <a:cubicBezTo>
                    <a:pt x="248925" y="68045"/>
                    <a:pt x="249185" y="68435"/>
                    <a:pt x="249250" y="68890"/>
                  </a:cubicBezTo>
                  <a:cubicBezTo>
                    <a:pt x="251915" y="81433"/>
                    <a:pt x="240671" y="87023"/>
                    <a:pt x="233457" y="82149"/>
                  </a:cubicBezTo>
                  <a:cubicBezTo>
                    <a:pt x="219093" y="72465"/>
                    <a:pt x="199335" y="72920"/>
                    <a:pt x="183152" y="86373"/>
                  </a:cubicBezTo>
                  <a:cubicBezTo>
                    <a:pt x="182697" y="86763"/>
                    <a:pt x="182307" y="87218"/>
                    <a:pt x="181917" y="87673"/>
                  </a:cubicBezTo>
                  <a:cubicBezTo>
                    <a:pt x="159364" y="119193"/>
                    <a:pt x="181592" y="153378"/>
                    <a:pt x="211684" y="153378"/>
                  </a:cubicBezTo>
                  <a:cubicBezTo>
                    <a:pt x="230987" y="153378"/>
                    <a:pt x="240216" y="139535"/>
                    <a:pt x="242946" y="124652"/>
                  </a:cubicBezTo>
                  <a:lnTo>
                    <a:pt x="220523" y="124652"/>
                  </a:lnTo>
                  <a:cubicBezTo>
                    <a:pt x="220068" y="124652"/>
                    <a:pt x="219613" y="124457"/>
                    <a:pt x="219223" y="124132"/>
                  </a:cubicBezTo>
                  <a:cubicBezTo>
                    <a:pt x="209669" y="115164"/>
                    <a:pt x="215908" y="104115"/>
                    <a:pt x="224682" y="104115"/>
                  </a:cubicBezTo>
                  <a:lnTo>
                    <a:pt x="262119" y="104115"/>
                  </a:lnTo>
                  <a:cubicBezTo>
                    <a:pt x="263029" y="104115"/>
                    <a:pt x="263809" y="104830"/>
                    <a:pt x="263939" y="105740"/>
                  </a:cubicBezTo>
                  <a:cubicBezTo>
                    <a:pt x="267838" y="145320"/>
                    <a:pt x="245221" y="173850"/>
                    <a:pt x="211684" y="17385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9" name="Google Shape;949;p53"/>
            <p:cNvSpPr/>
            <p:nvPr/>
          </p:nvSpPr>
          <p:spPr>
            <a:xfrm>
              <a:off x="1644666" y="4482948"/>
              <a:ext cx="237811" cy="165692"/>
            </a:xfrm>
            <a:custGeom>
              <a:rect b="b" l="l" r="r" t="t"/>
              <a:pathLst>
                <a:path extrusionOk="0" h="165692" w="237811">
                  <a:moveTo>
                    <a:pt x="49200" y="119809"/>
                  </a:moveTo>
                  <a:cubicBezTo>
                    <a:pt x="49200" y="82179"/>
                    <a:pt x="78707" y="50658"/>
                    <a:pt x="116338" y="49294"/>
                  </a:cubicBezTo>
                  <a:cubicBezTo>
                    <a:pt x="155919" y="47864"/>
                    <a:pt x="188611" y="79644"/>
                    <a:pt x="188611" y="118963"/>
                  </a:cubicBezTo>
                  <a:lnTo>
                    <a:pt x="188611" y="165692"/>
                  </a:lnTo>
                  <a:lnTo>
                    <a:pt x="237811" y="165692"/>
                  </a:lnTo>
                  <a:lnTo>
                    <a:pt x="237811" y="120068"/>
                  </a:lnTo>
                  <a:cubicBezTo>
                    <a:pt x="237811" y="55273"/>
                    <a:pt x="186401" y="1526"/>
                    <a:pt x="121668" y="30"/>
                  </a:cubicBezTo>
                  <a:cubicBezTo>
                    <a:pt x="54855" y="-1464"/>
                    <a:pt x="0" y="52413"/>
                    <a:pt x="0" y="118899"/>
                  </a:cubicBezTo>
                  <a:lnTo>
                    <a:pt x="0" y="165627"/>
                  </a:lnTo>
                  <a:lnTo>
                    <a:pt x="49200" y="165627"/>
                  </a:lnTo>
                  <a:lnTo>
                    <a:pt x="49200" y="11980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950" name="Google Shape;950;p53"/>
          <p:cNvGrpSpPr/>
          <p:nvPr/>
        </p:nvGrpSpPr>
        <p:grpSpPr>
          <a:xfrm>
            <a:off x="715102" y="3356715"/>
            <a:ext cx="379350" cy="379510"/>
            <a:chOff x="1553546" y="3822803"/>
            <a:chExt cx="419728" cy="419905"/>
          </a:xfrm>
        </p:grpSpPr>
        <p:sp>
          <p:nvSpPr>
            <p:cNvPr id="951" name="Google Shape;951;p53"/>
            <p:cNvSpPr/>
            <p:nvPr/>
          </p:nvSpPr>
          <p:spPr>
            <a:xfrm>
              <a:off x="1837372" y="4160690"/>
              <a:ext cx="82021" cy="82018"/>
            </a:xfrm>
            <a:custGeom>
              <a:rect b="b" l="l" r="r" t="t"/>
              <a:pathLst>
                <a:path extrusionOk="0" h="82018" w="82021">
                  <a:moveTo>
                    <a:pt x="82022" y="41009"/>
                  </a:moveTo>
                  <a:cubicBezTo>
                    <a:pt x="82022" y="63658"/>
                    <a:pt x="63661" y="82018"/>
                    <a:pt x="41011" y="82018"/>
                  </a:cubicBezTo>
                  <a:cubicBezTo>
                    <a:pt x="18361" y="82018"/>
                    <a:pt x="0" y="63657"/>
                    <a:pt x="0" y="41009"/>
                  </a:cubicBezTo>
                  <a:cubicBezTo>
                    <a:pt x="0" y="18360"/>
                    <a:pt x="18361" y="0"/>
                    <a:pt x="41011" y="0"/>
                  </a:cubicBezTo>
                  <a:cubicBezTo>
                    <a:pt x="63660" y="0"/>
                    <a:pt x="82022" y="18361"/>
                    <a:pt x="82022" y="410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2" name="Google Shape;952;p53"/>
            <p:cNvSpPr/>
            <p:nvPr/>
          </p:nvSpPr>
          <p:spPr>
            <a:xfrm>
              <a:off x="1607750" y="4160690"/>
              <a:ext cx="82021" cy="82018"/>
            </a:xfrm>
            <a:custGeom>
              <a:rect b="b" l="l" r="r" t="t"/>
              <a:pathLst>
                <a:path extrusionOk="0" h="82018" w="82021">
                  <a:moveTo>
                    <a:pt x="82022" y="41009"/>
                  </a:moveTo>
                  <a:cubicBezTo>
                    <a:pt x="82022" y="63658"/>
                    <a:pt x="63661" y="82018"/>
                    <a:pt x="41011" y="82018"/>
                  </a:cubicBezTo>
                  <a:cubicBezTo>
                    <a:pt x="18361" y="82018"/>
                    <a:pt x="0" y="63657"/>
                    <a:pt x="0" y="41009"/>
                  </a:cubicBezTo>
                  <a:cubicBezTo>
                    <a:pt x="0" y="18360"/>
                    <a:pt x="18361" y="0"/>
                    <a:pt x="41011" y="0"/>
                  </a:cubicBezTo>
                  <a:cubicBezTo>
                    <a:pt x="63661" y="0"/>
                    <a:pt x="82022" y="18361"/>
                    <a:pt x="82022" y="410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3" name="Google Shape;953;p53"/>
            <p:cNvSpPr/>
            <p:nvPr/>
          </p:nvSpPr>
          <p:spPr>
            <a:xfrm>
              <a:off x="1775888" y="3972151"/>
              <a:ext cx="110099" cy="98396"/>
            </a:xfrm>
            <a:custGeom>
              <a:rect b="b" l="l" r="r" t="t"/>
              <a:pathLst>
                <a:path extrusionOk="0" h="98396" w="110099">
                  <a:moveTo>
                    <a:pt x="27947" y="0"/>
                  </a:moveTo>
                  <a:lnTo>
                    <a:pt x="0" y="0"/>
                  </a:lnTo>
                  <a:lnTo>
                    <a:pt x="0" y="98396"/>
                  </a:lnTo>
                  <a:lnTo>
                    <a:pt x="110099" y="98396"/>
                  </a:lnTo>
                  <a:lnTo>
                    <a:pt x="75653" y="29441"/>
                  </a:lnTo>
                  <a:cubicBezTo>
                    <a:pt x="66553" y="11309"/>
                    <a:pt x="48290" y="0"/>
                    <a:pt x="2794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4" name="Google Shape;954;p53"/>
            <p:cNvSpPr/>
            <p:nvPr/>
          </p:nvSpPr>
          <p:spPr>
            <a:xfrm>
              <a:off x="1690617" y="3972151"/>
              <a:ext cx="60703" cy="98396"/>
            </a:xfrm>
            <a:custGeom>
              <a:rect b="b" l="l" r="r" t="t"/>
              <a:pathLst>
                <a:path extrusionOk="0" h="98396" w="60703">
                  <a:moveTo>
                    <a:pt x="0" y="0"/>
                  </a:moveTo>
                  <a:lnTo>
                    <a:pt x="60704" y="0"/>
                  </a:lnTo>
                  <a:lnTo>
                    <a:pt x="60704" y="98396"/>
                  </a:lnTo>
                  <a:lnTo>
                    <a:pt x="0" y="98396"/>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5" name="Google Shape;955;p53"/>
            <p:cNvSpPr/>
            <p:nvPr/>
          </p:nvSpPr>
          <p:spPr>
            <a:xfrm>
              <a:off x="1607035" y="3973581"/>
              <a:ext cx="58949" cy="96966"/>
            </a:xfrm>
            <a:custGeom>
              <a:rect b="b" l="l" r="r" t="t"/>
              <a:pathLst>
                <a:path extrusionOk="0" h="96966" w="58949">
                  <a:moveTo>
                    <a:pt x="58949" y="0"/>
                  </a:moveTo>
                  <a:cubicBezTo>
                    <a:pt x="41271" y="4160"/>
                    <a:pt x="26582" y="17223"/>
                    <a:pt x="20668" y="35030"/>
                  </a:cubicBezTo>
                  <a:lnTo>
                    <a:pt x="0" y="96966"/>
                  </a:lnTo>
                  <a:lnTo>
                    <a:pt x="58949" y="96966"/>
                  </a:lnTo>
                  <a:lnTo>
                    <a:pt x="58949"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6" name="Google Shape;956;p53"/>
            <p:cNvSpPr/>
            <p:nvPr/>
          </p:nvSpPr>
          <p:spPr>
            <a:xfrm>
              <a:off x="1681680" y="3822803"/>
              <a:ext cx="163848" cy="53390"/>
            </a:xfrm>
            <a:custGeom>
              <a:rect b="b" l="l" r="r" t="t"/>
              <a:pathLst>
                <a:path extrusionOk="0" h="53390" w="163848">
                  <a:moveTo>
                    <a:pt x="21025" y="49783"/>
                  </a:moveTo>
                  <a:cubicBezTo>
                    <a:pt x="37274" y="33536"/>
                    <a:pt x="58852" y="24632"/>
                    <a:pt x="81924" y="24632"/>
                  </a:cubicBezTo>
                  <a:cubicBezTo>
                    <a:pt x="104932" y="24632"/>
                    <a:pt x="126575" y="33600"/>
                    <a:pt x="142823" y="49783"/>
                  </a:cubicBezTo>
                  <a:cubicBezTo>
                    <a:pt x="145228" y="52187"/>
                    <a:pt x="148348" y="53358"/>
                    <a:pt x="151532" y="53358"/>
                  </a:cubicBezTo>
                  <a:cubicBezTo>
                    <a:pt x="154652" y="53358"/>
                    <a:pt x="157837" y="52187"/>
                    <a:pt x="160241" y="49783"/>
                  </a:cubicBezTo>
                  <a:cubicBezTo>
                    <a:pt x="165051" y="44974"/>
                    <a:pt x="165051" y="37175"/>
                    <a:pt x="160241" y="32365"/>
                  </a:cubicBezTo>
                  <a:cubicBezTo>
                    <a:pt x="139379" y="11503"/>
                    <a:pt x="111561" y="0"/>
                    <a:pt x="81924" y="0"/>
                  </a:cubicBezTo>
                  <a:cubicBezTo>
                    <a:pt x="52352" y="0"/>
                    <a:pt x="24535" y="11503"/>
                    <a:pt x="3607" y="32365"/>
                  </a:cubicBezTo>
                  <a:cubicBezTo>
                    <a:pt x="-1202" y="37175"/>
                    <a:pt x="-1202" y="44974"/>
                    <a:pt x="3607" y="49783"/>
                  </a:cubicBezTo>
                  <a:cubicBezTo>
                    <a:pt x="8417" y="54592"/>
                    <a:pt x="16216" y="54592"/>
                    <a:pt x="21025" y="49783"/>
                  </a:cubicBezTo>
                  <a:lnTo>
                    <a:pt x="21025" y="4978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7" name="Google Shape;957;p53"/>
            <p:cNvSpPr/>
            <p:nvPr/>
          </p:nvSpPr>
          <p:spPr>
            <a:xfrm>
              <a:off x="1716517" y="3872001"/>
              <a:ext cx="94175" cy="39027"/>
            </a:xfrm>
            <a:custGeom>
              <a:rect b="b" l="l" r="r" t="t"/>
              <a:pathLst>
                <a:path extrusionOk="0" h="39027" w="94175">
                  <a:moveTo>
                    <a:pt x="73150" y="35420"/>
                  </a:moveTo>
                  <a:cubicBezTo>
                    <a:pt x="75555" y="37825"/>
                    <a:pt x="78675" y="38994"/>
                    <a:pt x="81859" y="38994"/>
                  </a:cubicBezTo>
                  <a:cubicBezTo>
                    <a:pt x="84979" y="38994"/>
                    <a:pt x="88164" y="37825"/>
                    <a:pt x="90568" y="35420"/>
                  </a:cubicBezTo>
                  <a:cubicBezTo>
                    <a:pt x="95378" y="30610"/>
                    <a:pt x="95378" y="22812"/>
                    <a:pt x="90568" y="18003"/>
                  </a:cubicBezTo>
                  <a:cubicBezTo>
                    <a:pt x="78935" y="6369"/>
                    <a:pt x="63531" y="0"/>
                    <a:pt x="47088" y="0"/>
                  </a:cubicBezTo>
                  <a:cubicBezTo>
                    <a:pt x="30644" y="0"/>
                    <a:pt x="15176" y="6369"/>
                    <a:pt x="3607" y="18003"/>
                  </a:cubicBezTo>
                  <a:cubicBezTo>
                    <a:pt x="-1202" y="22812"/>
                    <a:pt x="-1202" y="30610"/>
                    <a:pt x="3607" y="35420"/>
                  </a:cubicBezTo>
                  <a:cubicBezTo>
                    <a:pt x="8417" y="40230"/>
                    <a:pt x="16216" y="40230"/>
                    <a:pt x="21025" y="35420"/>
                  </a:cubicBezTo>
                  <a:cubicBezTo>
                    <a:pt x="27980" y="28466"/>
                    <a:pt x="37274" y="24632"/>
                    <a:pt x="47153" y="24632"/>
                  </a:cubicBezTo>
                  <a:cubicBezTo>
                    <a:pt x="56967" y="24632"/>
                    <a:pt x="66196" y="28466"/>
                    <a:pt x="73150" y="35420"/>
                  </a:cubicBezTo>
                  <a:lnTo>
                    <a:pt x="73150" y="3542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8" name="Google Shape;958;p53"/>
            <p:cNvSpPr/>
            <p:nvPr/>
          </p:nvSpPr>
          <p:spPr>
            <a:xfrm>
              <a:off x="1751321" y="3921199"/>
              <a:ext cx="24567" cy="24566"/>
            </a:xfrm>
            <a:custGeom>
              <a:rect b="b" l="l" r="r" t="t"/>
              <a:pathLst>
                <a:path extrusionOk="0" h="24566" w="24567">
                  <a:moveTo>
                    <a:pt x="24567" y="12283"/>
                  </a:moveTo>
                  <a:cubicBezTo>
                    <a:pt x="24567" y="19067"/>
                    <a:pt x="19068" y="24567"/>
                    <a:pt x="12284" y="24567"/>
                  </a:cubicBezTo>
                  <a:cubicBezTo>
                    <a:pt x="5500" y="24567"/>
                    <a:pt x="0" y="19067"/>
                    <a:pt x="0" y="12283"/>
                  </a:cubicBezTo>
                  <a:cubicBezTo>
                    <a:pt x="0" y="5499"/>
                    <a:pt x="5500" y="-1"/>
                    <a:pt x="12284" y="-1"/>
                  </a:cubicBezTo>
                  <a:cubicBezTo>
                    <a:pt x="19068" y="-1"/>
                    <a:pt x="24567" y="5499"/>
                    <a:pt x="24567" y="122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9" name="Google Shape;959;p53"/>
            <p:cNvSpPr/>
            <p:nvPr/>
          </p:nvSpPr>
          <p:spPr>
            <a:xfrm>
              <a:off x="1553546" y="4095114"/>
              <a:ext cx="419728" cy="106650"/>
            </a:xfrm>
            <a:custGeom>
              <a:rect b="b" l="l" r="r" t="t"/>
              <a:pathLst>
                <a:path extrusionOk="0" h="106650" w="419728">
                  <a:moveTo>
                    <a:pt x="395680" y="49263"/>
                  </a:moveTo>
                  <a:cubicBezTo>
                    <a:pt x="389376" y="49263"/>
                    <a:pt x="383852" y="44649"/>
                    <a:pt x="383137" y="38345"/>
                  </a:cubicBezTo>
                  <a:cubicBezTo>
                    <a:pt x="382292" y="30936"/>
                    <a:pt x="388076" y="24632"/>
                    <a:pt x="395355" y="24632"/>
                  </a:cubicBezTo>
                  <a:lnTo>
                    <a:pt x="413359" y="24632"/>
                  </a:lnTo>
                  <a:cubicBezTo>
                    <a:pt x="404844" y="9943"/>
                    <a:pt x="388986" y="0"/>
                    <a:pt x="370723" y="0"/>
                  </a:cubicBezTo>
                  <a:lnTo>
                    <a:pt x="32822" y="0"/>
                  </a:lnTo>
                  <a:cubicBezTo>
                    <a:pt x="17548" y="0"/>
                    <a:pt x="4680" y="10464"/>
                    <a:pt x="1040" y="24632"/>
                  </a:cubicBezTo>
                  <a:lnTo>
                    <a:pt x="24308" y="24632"/>
                  </a:lnTo>
                  <a:cubicBezTo>
                    <a:pt x="30612" y="24632"/>
                    <a:pt x="36136" y="29246"/>
                    <a:pt x="36851" y="35550"/>
                  </a:cubicBezTo>
                  <a:cubicBezTo>
                    <a:pt x="37696" y="42959"/>
                    <a:pt x="31912" y="49263"/>
                    <a:pt x="24632" y="49263"/>
                  </a:cubicBezTo>
                  <a:lnTo>
                    <a:pt x="0" y="49263"/>
                  </a:lnTo>
                  <a:lnTo>
                    <a:pt x="0" y="94367"/>
                  </a:lnTo>
                  <a:cubicBezTo>
                    <a:pt x="0" y="101191"/>
                    <a:pt x="5524" y="106650"/>
                    <a:pt x="12284" y="106650"/>
                  </a:cubicBezTo>
                  <a:lnTo>
                    <a:pt x="29507" y="106650"/>
                  </a:lnTo>
                  <a:cubicBezTo>
                    <a:pt x="29507" y="70450"/>
                    <a:pt x="58949" y="41074"/>
                    <a:pt x="95085" y="41074"/>
                  </a:cubicBezTo>
                  <a:cubicBezTo>
                    <a:pt x="131222" y="41074"/>
                    <a:pt x="160664" y="70515"/>
                    <a:pt x="160664" y="106650"/>
                  </a:cubicBezTo>
                  <a:lnTo>
                    <a:pt x="259064" y="106650"/>
                  </a:lnTo>
                  <a:cubicBezTo>
                    <a:pt x="259064" y="70450"/>
                    <a:pt x="288506" y="41074"/>
                    <a:pt x="324643" y="41074"/>
                  </a:cubicBezTo>
                  <a:cubicBezTo>
                    <a:pt x="360779" y="41074"/>
                    <a:pt x="390221" y="70515"/>
                    <a:pt x="390221" y="106650"/>
                  </a:cubicBezTo>
                  <a:lnTo>
                    <a:pt x="407444" y="106650"/>
                  </a:lnTo>
                  <a:cubicBezTo>
                    <a:pt x="414268" y="106650"/>
                    <a:pt x="419728" y="101126"/>
                    <a:pt x="419728" y="94367"/>
                  </a:cubicBezTo>
                  <a:lnTo>
                    <a:pt x="419728" y="49263"/>
                  </a:lnTo>
                  <a:lnTo>
                    <a:pt x="395680" y="492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960" name="Google Shape;960;p53"/>
          <p:cNvGrpSpPr/>
          <p:nvPr/>
        </p:nvGrpSpPr>
        <p:grpSpPr>
          <a:xfrm>
            <a:off x="715213" y="2161090"/>
            <a:ext cx="379473" cy="342445"/>
            <a:chOff x="1553669" y="2499916"/>
            <a:chExt cx="419864" cy="378895"/>
          </a:xfrm>
        </p:grpSpPr>
        <p:sp>
          <p:nvSpPr>
            <p:cNvPr id="961" name="Google Shape;961;p53"/>
            <p:cNvSpPr/>
            <p:nvPr/>
          </p:nvSpPr>
          <p:spPr>
            <a:xfrm>
              <a:off x="1681680" y="2499916"/>
              <a:ext cx="163848" cy="53357"/>
            </a:xfrm>
            <a:custGeom>
              <a:rect b="b" l="l" r="r" t="t"/>
              <a:pathLst>
                <a:path extrusionOk="0" h="53357" w="163848">
                  <a:moveTo>
                    <a:pt x="21025" y="49783"/>
                  </a:moveTo>
                  <a:cubicBezTo>
                    <a:pt x="37274" y="33535"/>
                    <a:pt x="58852" y="24632"/>
                    <a:pt x="81924" y="24632"/>
                  </a:cubicBezTo>
                  <a:cubicBezTo>
                    <a:pt x="104997" y="24632"/>
                    <a:pt x="126575" y="33600"/>
                    <a:pt x="142823" y="49783"/>
                  </a:cubicBezTo>
                  <a:cubicBezTo>
                    <a:pt x="145228" y="52187"/>
                    <a:pt x="148348" y="53358"/>
                    <a:pt x="151532" y="53358"/>
                  </a:cubicBezTo>
                  <a:cubicBezTo>
                    <a:pt x="154717" y="53358"/>
                    <a:pt x="157837" y="52187"/>
                    <a:pt x="160241" y="49783"/>
                  </a:cubicBezTo>
                  <a:cubicBezTo>
                    <a:pt x="165051" y="44974"/>
                    <a:pt x="165051" y="37175"/>
                    <a:pt x="160241" y="32366"/>
                  </a:cubicBezTo>
                  <a:cubicBezTo>
                    <a:pt x="139379" y="11503"/>
                    <a:pt x="111561" y="0"/>
                    <a:pt x="81924" y="0"/>
                  </a:cubicBezTo>
                  <a:cubicBezTo>
                    <a:pt x="52287" y="0"/>
                    <a:pt x="24535" y="11503"/>
                    <a:pt x="3607" y="32366"/>
                  </a:cubicBezTo>
                  <a:cubicBezTo>
                    <a:pt x="-1202" y="37175"/>
                    <a:pt x="-1202" y="44974"/>
                    <a:pt x="3607" y="49783"/>
                  </a:cubicBezTo>
                  <a:cubicBezTo>
                    <a:pt x="8417" y="54528"/>
                    <a:pt x="16216" y="54528"/>
                    <a:pt x="21025" y="49783"/>
                  </a:cubicBezTo>
                  <a:lnTo>
                    <a:pt x="21025" y="4978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2" name="Google Shape;962;p53"/>
            <p:cNvSpPr/>
            <p:nvPr/>
          </p:nvSpPr>
          <p:spPr>
            <a:xfrm>
              <a:off x="1716517" y="2549065"/>
              <a:ext cx="94175" cy="39010"/>
            </a:xfrm>
            <a:custGeom>
              <a:rect b="b" l="l" r="r" t="t"/>
              <a:pathLst>
                <a:path extrusionOk="0" h="39010" w="94175">
                  <a:moveTo>
                    <a:pt x="81859" y="38978"/>
                  </a:moveTo>
                  <a:cubicBezTo>
                    <a:pt x="84979" y="38978"/>
                    <a:pt x="88164" y="37808"/>
                    <a:pt x="90568" y="35404"/>
                  </a:cubicBezTo>
                  <a:cubicBezTo>
                    <a:pt x="95378" y="30594"/>
                    <a:pt x="95378" y="22795"/>
                    <a:pt x="90568" y="17986"/>
                  </a:cubicBezTo>
                  <a:cubicBezTo>
                    <a:pt x="66586" y="-5995"/>
                    <a:pt x="27590" y="-5995"/>
                    <a:pt x="3607" y="17986"/>
                  </a:cubicBezTo>
                  <a:cubicBezTo>
                    <a:pt x="-1202" y="22795"/>
                    <a:pt x="-1202" y="30594"/>
                    <a:pt x="3607" y="35404"/>
                  </a:cubicBezTo>
                  <a:cubicBezTo>
                    <a:pt x="8417" y="40213"/>
                    <a:pt x="16216" y="40213"/>
                    <a:pt x="21025" y="35404"/>
                  </a:cubicBezTo>
                  <a:cubicBezTo>
                    <a:pt x="35389" y="21041"/>
                    <a:pt x="58852" y="21041"/>
                    <a:pt x="73215" y="35404"/>
                  </a:cubicBezTo>
                  <a:cubicBezTo>
                    <a:pt x="75555" y="37808"/>
                    <a:pt x="78740" y="38978"/>
                    <a:pt x="81859" y="38978"/>
                  </a:cubicBezTo>
                  <a:lnTo>
                    <a:pt x="81859" y="3897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3" name="Google Shape;963;p53"/>
            <p:cNvSpPr/>
            <p:nvPr/>
          </p:nvSpPr>
          <p:spPr>
            <a:xfrm>
              <a:off x="1751321" y="2598247"/>
              <a:ext cx="24567" cy="24566"/>
            </a:xfrm>
            <a:custGeom>
              <a:rect b="b" l="l" r="r" t="t"/>
              <a:pathLst>
                <a:path extrusionOk="0" h="24566" w="24567">
                  <a:moveTo>
                    <a:pt x="24567" y="12283"/>
                  </a:moveTo>
                  <a:cubicBezTo>
                    <a:pt x="24567" y="19067"/>
                    <a:pt x="19068" y="24567"/>
                    <a:pt x="12284" y="24567"/>
                  </a:cubicBezTo>
                  <a:cubicBezTo>
                    <a:pt x="5500" y="24567"/>
                    <a:pt x="0" y="19067"/>
                    <a:pt x="0" y="12283"/>
                  </a:cubicBezTo>
                  <a:cubicBezTo>
                    <a:pt x="0" y="5499"/>
                    <a:pt x="5500" y="0"/>
                    <a:pt x="12284" y="0"/>
                  </a:cubicBezTo>
                  <a:cubicBezTo>
                    <a:pt x="19068" y="0"/>
                    <a:pt x="24567" y="5499"/>
                    <a:pt x="24567" y="122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4" name="Google Shape;964;p53"/>
            <p:cNvSpPr/>
            <p:nvPr/>
          </p:nvSpPr>
          <p:spPr>
            <a:xfrm>
              <a:off x="1931743" y="2689104"/>
              <a:ext cx="41790" cy="141549"/>
            </a:xfrm>
            <a:custGeom>
              <a:rect b="b" l="l" r="r" t="t"/>
              <a:pathLst>
                <a:path extrusionOk="0" h="141549" w="41790">
                  <a:moveTo>
                    <a:pt x="31002" y="3834"/>
                  </a:moveTo>
                  <a:lnTo>
                    <a:pt x="0" y="0"/>
                  </a:lnTo>
                  <a:lnTo>
                    <a:pt x="0" y="141550"/>
                  </a:lnTo>
                  <a:lnTo>
                    <a:pt x="31002" y="137715"/>
                  </a:lnTo>
                  <a:cubicBezTo>
                    <a:pt x="37176" y="136935"/>
                    <a:pt x="41791" y="131736"/>
                    <a:pt x="41791" y="125497"/>
                  </a:cubicBezTo>
                  <a:lnTo>
                    <a:pt x="41791" y="16052"/>
                  </a:lnTo>
                  <a:cubicBezTo>
                    <a:pt x="41791" y="9813"/>
                    <a:pt x="37176" y="4549"/>
                    <a:pt x="31002" y="3834"/>
                  </a:cubicBezTo>
                  <a:lnTo>
                    <a:pt x="31002" y="383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5" name="Google Shape;965;p53"/>
            <p:cNvSpPr/>
            <p:nvPr/>
          </p:nvSpPr>
          <p:spPr>
            <a:xfrm>
              <a:off x="1553669" y="2689104"/>
              <a:ext cx="41796" cy="141549"/>
            </a:xfrm>
            <a:custGeom>
              <a:rect b="b" l="l" r="r" t="t"/>
              <a:pathLst>
                <a:path extrusionOk="0" h="141549" w="41796">
                  <a:moveTo>
                    <a:pt x="6" y="16052"/>
                  </a:moveTo>
                  <a:lnTo>
                    <a:pt x="6" y="125497"/>
                  </a:lnTo>
                  <a:cubicBezTo>
                    <a:pt x="6" y="131736"/>
                    <a:pt x="4621" y="136935"/>
                    <a:pt x="10795" y="137715"/>
                  </a:cubicBezTo>
                  <a:lnTo>
                    <a:pt x="41797" y="141550"/>
                  </a:lnTo>
                  <a:lnTo>
                    <a:pt x="41797" y="0"/>
                  </a:lnTo>
                  <a:lnTo>
                    <a:pt x="10405" y="3899"/>
                  </a:lnTo>
                  <a:cubicBezTo>
                    <a:pt x="4296" y="4614"/>
                    <a:pt x="-189" y="9878"/>
                    <a:pt x="6" y="16052"/>
                  </a:cubicBezTo>
                  <a:lnTo>
                    <a:pt x="6" y="1605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6" name="Google Shape;966;p53"/>
            <p:cNvSpPr/>
            <p:nvPr/>
          </p:nvSpPr>
          <p:spPr>
            <a:xfrm>
              <a:off x="1620099" y="2641011"/>
              <a:ext cx="287011" cy="237800"/>
            </a:xfrm>
            <a:custGeom>
              <a:rect b="b" l="l" r="r" t="t"/>
              <a:pathLst>
                <a:path extrusionOk="0" h="237800" w="287011">
                  <a:moveTo>
                    <a:pt x="241906" y="0"/>
                  </a:moveTo>
                  <a:lnTo>
                    <a:pt x="45106" y="0"/>
                  </a:lnTo>
                  <a:cubicBezTo>
                    <a:pt x="20213" y="0"/>
                    <a:pt x="0" y="20212"/>
                    <a:pt x="0" y="45103"/>
                  </a:cubicBezTo>
                  <a:lnTo>
                    <a:pt x="0" y="192698"/>
                  </a:lnTo>
                  <a:cubicBezTo>
                    <a:pt x="0" y="217589"/>
                    <a:pt x="20213" y="237801"/>
                    <a:pt x="45106" y="237801"/>
                  </a:cubicBezTo>
                  <a:lnTo>
                    <a:pt x="241906" y="237801"/>
                  </a:lnTo>
                  <a:cubicBezTo>
                    <a:pt x="266798" y="237801"/>
                    <a:pt x="287011" y="217589"/>
                    <a:pt x="287011" y="192698"/>
                  </a:cubicBezTo>
                  <a:lnTo>
                    <a:pt x="287011" y="45103"/>
                  </a:lnTo>
                  <a:cubicBezTo>
                    <a:pt x="287011" y="20212"/>
                    <a:pt x="266798" y="0"/>
                    <a:pt x="241906" y="0"/>
                  </a:cubicBezTo>
                  <a:close/>
                  <a:moveTo>
                    <a:pt x="123163" y="136935"/>
                  </a:moveTo>
                  <a:cubicBezTo>
                    <a:pt x="122253" y="154028"/>
                    <a:pt x="108149" y="167741"/>
                    <a:pt x="90991" y="168066"/>
                  </a:cubicBezTo>
                  <a:cubicBezTo>
                    <a:pt x="90796" y="168066"/>
                    <a:pt x="90536" y="168066"/>
                    <a:pt x="90341" y="168066"/>
                  </a:cubicBezTo>
                  <a:cubicBezTo>
                    <a:pt x="73963" y="168066"/>
                    <a:pt x="59989" y="155978"/>
                    <a:pt x="57779" y="139730"/>
                  </a:cubicBezTo>
                  <a:cubicBezTo>
                    <a:pt x="57584" y="138300"/>
                    <a:pt x="57454" y="136870"/>
                    <a:pt x="57454" y="135440"/>
                  </a:cubicBezTo>
                  <a:cubicBezTo>
                    <a:pt x="57389" y="131216"/>
                    <a:pt x="60444" y="127511"/>
                    <a:pt x="64604" y="126992"/>
                  </a:cubicBezTo>
                  <a:cubicBezTo>
                    <a:pt x="69608" y="126407"/>
                    <a:pt x="73833" y="130241"/>
                    <a:pt x="73833" y="135115"/>
                  </a:cubicBezTo>
                  <a:cubicBezTo>
                    <a:pt x="73833" y="135895"/>
                    <a:pt x="73898" y="136675"/>
                    <a:pt x="73963" y="137390"/>
                  </a:cubicBezTo>
                  <a:cubicBezTo>
                    <a:pt x="75133" y="145644"/>
                    <a:pt x="82282" y="151753"/>
                    <a:pt x="90666" y="151558"/>
                  </a:cubicBezTo>
                  <a:cubicBezTo>
                    <a:pt x="99245" y="151363"/>
                    <a:pt x="106329" y="144539"/>
                    <a:pt x="106784" y="135960"/>
                  </a:cubicBezTo>
                  <a:cubicBezTo>
                    <a:pt x="107044" y="131411"/>
                    <a:pt x="105420" y="127057"/>
                    <a:pt x="102300" y="123742"/>
                  </a:cubicBezTo>
                  <a:cubicBezTo>
                    <a:pt x="99180" y="120428"/>
                    <a:pt x="94891" y="118608"/>
                    <a:pt x="90341" y="118608"/>
                  </a:cubicBezTo>
                  <a:cubicBezTo>
                    <a:pt x="83907" y="118608"/>
                    <a:pt x="81242" y="119583"/>
                    <a:pt x="77927" y="121078"/>
                  </a:cubicBezTo>
                  <a:cubicBezTo>
                    <a:pt x="77537" y="121273"/>
                    <a:pt x="77342" y="121337"/>
                    <a:pt x="77277" y="121403"/>
                  </a:cubicBezTo>
                  <a:cubicBezTo>
                    <a:pt x="73768" y="123222"/>
                    <a:pt x="69283" y="122247"/>
                    <a:pt x="66813" y="118803"/>
                  </a:cubicBezTo>
                  <a:cubicBezTo>
                    <a:pt x="65513" y="116983"/>
                    <a:pt x="65124" y="114709"/>
                    <a:pt x="65449" y="112564"/>
                  </a:cubicBezTo>
                  <a:lnTo>
                    <a:pt x="71428" y="76494"/>
                  </a:lnTo>
                  <a:cubicBezTo>
                    <a:pt x="72078" y="72529"/>
                    <a:pt x="75522" y="69605"/>
                    <a:pt x="79487" y="69605"/>
                  </a:cubicBezTo>
                  <a:lnTo>
                    <a:pt x="109579" y="69605"/>
                  </a:lnTo>
                  <a:cubicBezTo>
                    <a:pt x="113674" y="69605"/>
                    <a:pt x="117378" y="72529"/>
                    <a:pt x="117963" y="76559"/>
                  </a:cubicBezTo>
                  <a:cubicBezTo>
                    <a:pt x="118678" y="81628"/>
                    <a:pt x="114779" y="85983"/>
                    <a:pt x="109839" y="85983"/>
                  </a:cubicBezTo>
                  <a:lnTo>
                    <a:pt x="86441" y="85983"/>
                  </a:lnTo>
                  <a:lnTo>
                    <a:pt x="83712" y="102490"/>
                  </a:lnTo>
                  <a:cubicBezTo>
                    <a:pt x="85661" y="102295"/>
                    <a:pt x="87806" y="102165"/>
                    <a:pt x="90276" y="102165"/>
                  </a:cubicBezTo>
                  <a:cubicBezTo>
                    <a:pt x="99245" y="102165"/>
                    <a:pt x="107954" y="105935"/>
                    <a:pt x="114129" y="112434"/>
                  </a:cubicBezTo>
                  <a:cubicBezTo>
                    <a:pt x="120433" y="119193"/>
                    <a:pt x="123618" y="127836"/>
                    <a:pt x="123163" y="136935"/>
                  </a:cubicBezTo>
                  <a:lnTo>
                    <a:pt x="123163" y="136935"/>
                  </a:lnTo>
                  <a:close/>
                  <a:moveTo>
                    <a:pt x="186011" y="168131"/>
                  </a:moveTo>
                  <a:cubicBezTo>
                    <a:pt x="158974" y="168131"/>
                    <a:pt x="136941" y="146164"/>
                    <a:pt x="136811" y="119128"/>
                  </a:cubicBezTo>
                  <a:cubicBezTo>
                    <a:pt x="136681" y="92937"/>
                    <a:pt x="157544" y="70969"/>
                    <a:pt x="183737" y="69800"/>
                  </a:cubicBezTo>
                  <a:cubicBezTo>
                    <a:pt x="194396" y="69345"/>
                    <a:pt x="204795" y="72204"/>
                    <a:pt x="213504" y="78184"/>
                  </a:cubicBezTo>
                  <a:cubicBezTo>
                    <a:pt x="217273" y="80718"/>
                    <a:pt x="218248" y="85788"/>
                    <a:pt x="215714" y="89557"/>
                  </a:cubicBezTo>
                  <a:cubicBezTo>
                    <a:pt x="213179" y="93326"/>
                    <a:pt x="208109" y="94301"/>
                    <a:pt x="204340" y="91766"/>
                  </a:cubicBezTo>
                  <a:cubicBezTo>
                    <a:pt x="198230" y="87607"/>
                    <a:pt x="190886" y="85658"/>
                    <a:pt x="183412" y="86242"/>
                  </a:cubicBezTo>
                  <a:cubicBezTo>
                    <a:pt x="167163" y="87477"/>
                    <a:pt x="154100" y="100865"/>
                    <a:pt x="153255" y="117178"/>
                  </a:cubicBezTo>
                  <a:cubicBezTo>
                    <a:pt x="152280" y="136090"/>
                    <a:pt x="167358" y="151753"/>
                    <a:pt x="186011" y="151753"/>
                  </a:cubicBezTo>
                  <a:cubicBezTo>
                    <a:pt x="202520" y="151753"/>
                    <a:pt x="210254" y="139795"/>
                    <a:pt x="212529" y="127122"/>
                  </a:cubicBezTo>
                  <a:lnTo>
                    <a:pt x="197125" y="127122"/>
                  </a:lnTo>
                  <a:cubicBezTo>
                    <a:pt x="193031" y="127122"/>
                    <a:pt x="189326" y="124197"/>
                    <a:pt x="188741" y="120168"/>
                  </a:cubicBezTo>
                  <a:cubicBezTo>
                    <a:pt x="188026" y="115098"/>
                    <a:pt x="191926" y="110744"/>
                    <a:pt x="196865" y="110744"/>
                  </a:cubicBezTo>
                  <a:lnTo>
                    <a:pt x="221368" y="110744"/>
                  </a:lnTo>
                  <a:cubicBezTo>
                    <a:pt x="225852" y="110744"/>
                    <a:pt x="229557" y="114318"/>
                    <a:pt x="229557" y="118803"/>
                  </a:cubicBezTo>
                  <a:cubicBezTo>
                    <a:pt x="229687" y="147854"/>
                    <a:pt x="211749" y="168131"/>
                    <a:pt x="186011" y="168131"/>
                  </a:cubicBezTo>
                  <a:lnTo>
                    <a:pt x="186011" y="1681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967" name="Google Shape;967;p53"/>
          <p:cNvGrpSpPr/>
          <p:nvPr/>
        </p:nvGrpSpPr>
        <p:grpSpPr>
          <a:xfrm>
            <a:off x="1531603" y="3953382"/>
            <a:ext cx="379526" cy="379451"/>
            <a:chOff x="2456955" y="4482979"/>
            <a:chExt cx="419922" cy="419840"/>
          </a:xfrm>
        </p:grpSpPr>
        <p:sp>
          <p:nvSpPr>
            <p:cNvPr id="968" name="Google Shape;968;p53"/>
            <p:cNvSpPr/>
            <p:nvPr/>
          </p:nvSpPr>
          <p:spPr>
            <a:xfrm>
              <a:off x="2654600" y="4482979"/>
              <a:ext cx="222277" cy="98396"/>
            </a:xfrm>
            <a:custGeom>
              <a:rect b="b" l="l" r="r" t="t"/>
              <a:pathLst>
                <a:path extrusionOk="0" h="98396" w="222277">
                  <a:moveTo>
                    <a:pt x="177172" y="0"/>
                  </a:moveTo>
                  <a:lnTo>
                    <a:pt x="0" y="0"/>
                  </a:lnTo>
                  <a:lnTo>
                    <a:pt x="0" y="98396"/>
                  </a:lnTo>
                  <a:lnTo>
                    <a:pt x="222278" y="98396"/>
                  </a:lnTo>
                  <a:lnTo>
                    <a:pt x="222278" y="45104"/>
                  </a:lnTo>
                  <a:cubicBezTo>
                    <a:pt x="222278" y="20147"/>
                    <a:pt x="202130" y="0"/>
                    <a:pt x="177172"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9" name="Google Shape;969;p53"/>
            <p:cNvSpPr/>
            <p:nvPr/>
          </p:nvSpPr>
          <p:spPr>
            <a:xfrm>
              <a:off x="2456955" y="4605942"/>
              <a:ext cx="419922" cy="296877"/>
            </a:xfrm>
            <a:custGeom>
              <a:rect b="b" l="l" r="r" t="t"/>
              <a:pathLst>
                <a:path extrusionOk="0" h="296877" w="419922">
                  <a:moveTo>
                    <a:pt x="45170" y="296878"/>
                  </a:moveTo>
                  <a:lnTo>
                    <a:pt x="374817" y="296878"/>
                  </a:lnTo>
                  <a:cubicBezTo>
                    <a:pt x="399710" y="296878"/>
                    <a:pt x="419923" y="276666"/>
                    <a:pt x="419923" y="251775"/>
                  </a:cubicBezTo>
                  <a:lnTo>
                    <a:pt x="419923" y="0"/>
                  </a:lnTo>
                  <a:lnTo>
                    <a:pt x="0" y="0"/>
                  </a:lnTo>
                  <a:lnTo>
                    <a:pt x="0" y="251775"/>
                  </a:lnTo>
                  <a:cubicBezTo>
                    <a:pt x="65" y="276666"/>
                    <a:pt x="20278" y="296878"/>
                    <a:pt x="45170" y="296878"/>
                  </a:cubicBezTo>
                  <a:close/>
                  <a:moveTo>
                    <a:pt x="261859" y="76299"/>
                  </a:moveTo>
                  <a:cubicBezTo>
                    <a:pt x="273623" y="76299"/>
                    <a:pt x="284996" y="79744"/>
                    <a:pt x="294746" y="86243"/>
                  </a:cubicBezTo>
                  <a:cubicBezTo>
                    <a:pt x="299035" y="89103"/>
                    <a:pt x="300855" y="94692"/>
                    <a:pt x="298580" y="99371"/>
                  </a:cubicBezTo>
                  <a:cubicBezTo>
                    <a:pt x="295785" y="105155"/>
                    <a:pt x="288701" y="106910"/>
                    <a:pt x="283567" y="103465"/>
                  </a:cubicBezTo>
                  <a:cubicBezTo>
                    <a:pt x="276287" y="98526"/>
                    <a:pt x="267643" y="96252"/>
                    <a:pt x="258739" y="96966"/>
                  </a:cubicBezTo>
                  <a:cubicBezTo>
                    <a:pt x="239436" y="98461"/>
                    <a:pt x="224033" y="114189"/>
                    <a:pt x="222928" y="133491"/>
                  </a:cubicBezTo>
                  <a:cubicBezTo>
                    <a:pt x="221628" y="156043"/>
                    <a:pt x="239566" y="174760"/>
                    <a:pt x="261794" y="174760"/>
                  </a:cubicBezTo>
                  <a:cubicBezTo>
                    <a:pt x="281097" y="174760"/>
                    <a:pt x="290326" y="160918"/>
                    <a:pt x="293056" y="146034"/>
                  </a:cubicBezTo>
                  <a:lnTo>
                    <a:pt x="275118" y="146034"/>
                  </a:lnTo>
                  <a:cubicBezTo>
                    <a:pt x="270048" y="146034"/>
                    <a:pt x="265498" y="142460"/>
                    <a:pt x="264719" y="137455"/>
                  </a:cubicBezTo>
                  <a:cubicBezTo>
                    <a:pt x="263679" y="131022"/>
                    <a:pt x="268618" y="125498"/>
                    <a:pt x="274857" y="125498"/>
                  </a:cubicBezTo>
                  <a:lnTo>
                    <a:pt x="304300" y="125498"/>
                  </a:lnTo>
                  <a:cubicBezTo>
                    <a:pt x="309954" y="125498"/>
                    <a:pt x="314569" y="130047"/>
                    <a:pt x="314569" y="135636"/>
                  </a:cubicBezTo>
                  <a:cubicBezTo>
                    <a:pt x="314633" y="170666"/>
                    <a:pt x="292926" y="195167"/>
                    <a:pt x="261859" y="195167"/>
                  </a:cubicBezTo>
                  <a:cubicBezTo>
                    <a:pt x="229102" y="195167"/>
                    <a:pt x="202390" y="168521"/>
                    <a:pt x="202390" y="135701"/>
                  </a:cubicBezTo>
                  <a:cubicBezTo>
                    <a:pt x="202390" y="102946"/>
                    <a:pt x="229037" y="76299"/>
                    <a:pt x="261859" y="76299"/>
                  </a:cubicBezTo>
                  <a:lnTo>
                    <a:pt x="261859" y="76299"/>
                  </a:lnTo>
                  <a:close/>
                  <a:moveTo>
                    <a:pt x="115688" y="145060"/>
                  </a:moveTo>
                  <a:cubicBezTo>
                    <a:pt x="121343" y="145060"/>
                    <a:pt x="125957" y="149674"/>
                    <a:pt x="125957" y="155328"/>
                  </a:cubicBezTo>
                  <a:cubicBezTo>
                    <a:pt x="125957" y="156238"/>
                    <a:pt x="126022" y="157148"/>
                    <a:pt x="126152" y="158058"/>
                  </a:cubicBezTo>
                  <a:cubicBezTo>
                    <a:pt x="127517" y="167742"/>
                    <a:pt x="135966" y="174955"/>
                    <a:pt x="145780" y="174695"/>
                  </a:cubicBezTo>
                  <a:cubicBezTo>
                    <a:pt x="155919" y="174500"/>
                    <a:pt x="164239" y="166442"/>
                    <a:pt x="164759" y="156368"/>
                  </a:cubicBezTo>
                  <a:cubicBezTo>
                    <a:pt x="165018" y="150973"/>
                    <a:pt x="163134" y="145904"/>
                    <a:pt x="159429" y="142005"/>
                  </a:cubicBezTo>
                  <a:cubicBezTo>
                    <a:pt x="155724" y="138105"/>
                    <a:pt x="150720" y="135961"/>
                    <a:pt x="145390" y="135961"/>
                  </a:cubicBezTo>
                  <a:cubicBezTo>
                    <a:pt x="137721" y="135961"/>
                    <a:pt x="134601" y="137131"/>
                    <a:pt x="130702" y="138885"/>
                  </a:cubicBezTo>
                  <a:cubicBezTo>
                    <a:pt x="130247" y="139080"/>
                    <a:pt x="129987" y="139210"/>
                    <a:pt x="129922" y="139275"/>
                  </a:cubicBezTo>
                  <a:cubicBezTo>
                    <a:pt x="125762" y="141420"/>
                    <a:pt x="120628" y="140510"/>
                    <a:pt x="117443" y="136806"/>
                  </a:cubicBezTo>
                  <a:cubicBezTo>
                    <a:pt x="115428" y="134466"/>
                    <a:pt x="114714" y="131281"/>
                    <a:pt x="115234" y="128292"/>
                  </a:cubicBezTo>
                  <a:lnTo>
                    <a:pt x="122383" y="84943"/>
                  </a:lnTo>
                  <a:cubicBezTo>
                    <a:pt x="123228" y="80004"/>
                    <a:pt x="127452" y="76364"/>
                    <a:pt x="132522" y="76364"/>
                  </a:cubicBezTo>
                  <a:lnTo>
                    <a:pt x="168658" y="76364"/>
                  </a:lnTo>
                  <a:cubicBezTo>
                    <a:pt x="173728" y="76364"/>
                    <a:pt x="178277" y="79939"/>
                    <a:pt x="179057" y="84943"/>
                  </a:cubicBezTo>
                  <a:cubicBezTo>
                    <a:pt x="180097" y="91377"/>
                    <a:pt x="175157" y="96902"/>
                    <a:pt x="168918" y="96902"/>
                  </a:cubicBezTo>
                  <a:lnTo>
                    <a:pt x="141166" y="96902"/>
                  </a:lnTo>
                  <a:lnTo>
                    <a:pt x="138046" y="115878"/>
                  </a:lnTo>
                  <a:cubicBezTo>
                    <a:pt x="140256" y="115684"/>
                    <a:pt x="142726" y="115553"/>
                    <a:pt x="145455" y="115553"/>
                  </a:cubicBezTo>
                  <a:cubicBezTo>
                    <a:pt x="156309" y="115553"/>
                    <a:pt x="166903" y="120103"/>
                    <a:pt x="174378" y="127967"/>
                  </a:cubicBezTo>
                  <a:cubicBezTo>
                    <a:pt x="181982" y="135961"/>
                    <a:pt x="185881" y="146489"/>
                    <a:pt x="185296" y="157538"/>
                  </a:cubicBezTo>
                  <a:cubicBezTo>
                    <a:pt x="184192" y="178270"/>
                    <a:pt x="167098" y="194908"/>
                    <a:pt x="146300" y="195297"/>
                  </a:cubicBezTo>
                  <a:cubicBezTo>
                    <a:pt x="146040" y="195297"/>
                    <a:pt x="145780" y="195297"/>
                    <a:pt x="145455" y="195297"/>
                  </a:cubicBezTo>
                  <a:cubicBezTo>
                    <a:pt x="125632" y="195297"/>
                    <a:pt x="108669" y="180674"/>
                    <a:pt x="105939" y="160982"/>
                  </a:cubicBezTo>
                  <a:cubicBezTo>
                    <a:pt x="105679" y="159163"/>
                    <a:pt x="105549" y="157278"/>
                    <a:pt x="105549" y="155458"/>
                  </a:cubicBezTo>
                  <a:cubicBezTo>
                    <a:pt x="105419" y="149674"/>
                    <a:pt x="110034" y="145060"/>
                    <a:pt x="115688" y="145060"/>
                  </a:cubicBezTo>
                  <a:lnTo>
                    <a:pt x="115688" y="14506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0" name="Google Shape;970;p53"/>
            <p:cNvSpPr/>
            <p:nvPr/>
          </p:nvSpPr>
          <p:spPr>
            <a:xfrm>
              <a:off x="2457020" y="4482979"/>
              <a:ext cx="173012" cy="98396"/>
            </a:xfrm>
            <a:custGeom>
              <a:rect b="b" l="l" r="r" t="t"/>
              <a:pathLst>
                <a:path extrusionOk="0" h="98396" w="173012">
                  <a:moveTo>
                    <a:pt x="173013" y="0"/>
                  </a:moveTo>
                  <a:lnTo>
                    <a:pt x="45106" y="0"/>
                  </a:lnTo>
                  <a:cubicBezTo>
                    <a:pt x="20213" y="0"/>
                    <a:pt x="0" y="20213"/>
                    <a:pt x="0" y="45104"/>
                  </a:cubicBezTo>
                  <a:lnTo>
                    <a:pt x="0" y="98396"/>
                  </a:lnTo>
                  <a:lnTo>
                    <a:pt x="173013" y="98396"/>
                  </a:lnTo>
                  <a:lnTo>
                    <a:pt x="173013" y="0"/>
                  </a:lnTo>
                  <a:close/>
                  <a:moveTo>
                    <a:pt x="74223" y="61482"/>
                  </a:moveTo>
                  <a:lnTo>
                    <a:pt x="49915" y="61482"/>
                  </a:lnTo>
                  <a:cubicBezTo>
                    <a:pt x="43611" y="61482"/>
                    <a:pt x="38086" y="56867"/>
                    <a:pt x="37371" y="50563"/>
                  </a:cubicBezTo>
                  <a:cubicBezTo>
                    <a:pt x="36526" y="43154"/>
                    <a:pt x="42311" y="36850"/>
                    <a:pt x="49590" y="36850"/>
                  </a:cubicBezTo>
                  <a:lnTo>
                    <a:pt x="73898" y="36850"/>
                  </a:lnTo>
                  <a:cubicBezTo>
                    <a:pt x="80202" y="36850"/>
                    <a:pt x="85727" y="41465"/>
                    <a:pt x="86441" y="47768"/>
                  </a:cubicBezTo>
                  <a:cubicBezTo>
                    <a:pt x="87286" y="55177"/>
                    <a:pt x="81502" y="61482"/>
                    <a:pt x="74223" y="61482"/>
                  </a:cubicBezTo>
                  <a:close/>
                  <a:moveTo>
                    <a:pt x="123423" y="61416"/>
                  </a:moveTo>
                  <a:cubicBezTo>
                    <a:pt x="116598" y="61416"/>
                    <a:pt x="111139" y="55892"/>
                    <a:pt x="111139" y="49133"/>
                  </a:cubicBezTo>
                  <a:cubicBezTo>
                    <a:pt x="111139" y="42309"/>
                    <a:pt x="116663" y="36850"/>
                    <a:pt x="123423" y="36850"/>
                  </a:cubicBezTo>
                  <a:cubicBezTo>
                    <a:pt x="130247" y="36850"/>
                    <a:pt x="135706" y="42374"/>
                    <a:pt x="135706" y="49133"/>
                  </a:cubicBezTo>
                  <a:cubicBezTo>
                    <a:pt x="135706" y="55892"/>
                    <a:pt x="130247" y="61416"/>
                    <a:pt x="123423" y="614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971" name="Google Shape;971;p53"/>
          <p:cNvSpPr/>
          <p:nvPr/>
        </p:nvSpPr>
        <p:spPr>
          <a:xfrm>
            <a:off x="752989" y="2749698"/>
            <a:ext cx="304330" cy="379908"/>
          </a:xfrm>
          <a:custGeom>
            <a:rect b="b" l="l" r="r" t="t"/>
            <a:pathLst>
              <a:path extrusionOk="0" h="419788" w="336276">
                <a:moveTo>
                  <a:pt x="307874" y="152742"/>
                </a:moveTo>
                <a:lnTo>
                  <a:pt x="276872" y="104063"/>
                </a:lnTo>
                <a:cubicBezTo>
                  <a:pt x="274208" y="99839"/>
                  <a:pt x="269203" y="97629"/>
                  <a:pt x="264263" y="98604"/>
                </a:cubicBezTo>
                <a:cubicBezTo>
                  <a:pt x="259324" y="99514"/>
                  <a:pt x="255424" y="103349"/>
                  <a:pt x="254450" y="108288"/>
                </a:cubicBezTo>
                <a:cubicBezTo>
                  <a:pt x="249510" y="132724"/>
                  <a:pt x="239176" y="142083"/>
                  <a:pt x="228517" y="145593"/>
                </a:cubicBezTo>
                <a:cubicBezTo>
                  <a:pt x="227022" y="133894"/>
                  <a:pt x="223513" y="116151"/>
                  <a:pt x="215388" y="96654"/>
                </a:cubicBezTo>
                <a:cubicBezTo>
                  <a:pt x="202325" y="65394"/>
                  <a:pt x="174313" y="23410"/>
                  <a:pt x="115103" y="793"/>
                </a:cubicBezTo>
                <a:cubicBezTo>
                  <a:pt x="111139" y="-702"/>
                  <a:pt x="106654" y="-52"/>
                  <a:pt x="103210" y="2483"/>
                </a:cubicBezTo>
                <a:cubicBezTo>
                  <a:pt x="99830" y="5082"/>
                  <a:pt x="98010" y="9241"/>
                  <a:pt x="98465" y="13466"/>
                </a:cubicBezTo>
                <a:lnTo>
                  <a:pt x="98595" y="14571"/>
                </a:lnTo>
                <a:cubicBezTo>
                  <a:pt x="102885" y="57335"/>
                  <a:pt x="88001" y="99839"/>
                  <a:pt x="57779" y="131295"/>
                </a:cubicBezTo>
                <a:cubicBezTo>
                  <a:pt x="19433" y="171264"/>
                  <a:pt x="0" y="211753"/>
                  <a:pt x="0" y="251657"/>
                </a:cubicBezTo>
                <a:cubicBezTo>
                  <a:pt x="0" y="344334"/>
                  <a:pt x="75392" y="419788"/>
                  <a:pt x="168138" y="419788"/>
                </a:cubicBezTo>
                <a:cubicBezTo>
                  <a:pt x="260884" y="419788"/>
                  <a:pt x="336276" y="344399"/>
                  <a:pt x="336276" y="251657"/>
                </a:cubicBezTo>
                <a:cubicBezTo>
                  <a:pt x="336276" y="216627"/>
                  <a:pt x="326202" y="181467"/>
                  <a:pt x="307874" y="152742"/>
                </a:cubicBezTo>
                <a:lnTo>
                  <a:pt x="307874" y="152742"/>
                </a:lnTo>
                <a:close/>
                <a:moveTo>
                  <a:pt x="143311" y="297671"/>
                </a:moveTo>
                <a:cubicBezTo>
                  <a:pt x="142206" y="318403"/>
                  <a:pt x="125112" y="335041"/>
                  <a:pt x="104315" y="335430"/>
                </a:cubicBezTo>
                <a:cubicBezTo>
                  <a:pt x="104055" y="335430"/>
                  <a:pt x="103795" y="335430"/>
                  <a:pt x="103470" y="335430"/>
                </a:cubicBezTo>
                <a:cubicBezTo>
                  <a:pt x="83647" y="335430"/>
                  <a:pt x="66683" y="320807"/>
                  <a:pt x="63954" y="301115"/>
                </a:cubicBezTo>
                <a:cubicBezTo>
                  <a:pt x="63694" y="299425"/>
                  <a:pt x="63564" y="297736"/>
                  <a:pt x="63564" y="296046"/>
                </a:cubicBezTo>
                <a:cubicBezTo>
                  <a:pt x="63499" y="290847"/>
                  <a:pt x="67203" y="286102"/>
                  <a:pt x="72338" y="285452"/>
                </a:cubicBezTo>
                <a:cubicBezTo>
                  <a:pt x="78642" y="284607"/>
                  <a:pt x="84037" y="289482"/>
                  <a:pt x="84037" y="295591"/>
                </a:cubicBezTo>
                <a:cubicBezTo>
                  <a:pt x="84037" y="296501"/>
                  <a:pt x="84102" y="297411"/>
                  <a:pt x="84232" y="298321"/>
                </a:cubicBezTo>
                <a:cubicBezTo>
                  <a:pt x="85596" y="308004"/>
                  <a:pt x="94046" y="315219"/>
                  <a:pt x="103860" y="314958"/>
                </a:cubicBezTo>
                <a:cubicBezTo>
                  <a:pt x="113999" y="314763"/>
                  <a:pt x="122318" y="306704"/>
                  <a:pt x="122838" y="296631"/>
                </a:cubicBezTo>
                <a:cubicBezTo>
                  <a:pt x="123098" y="291237"/>
                  <a:pt x="121213" y="286168"/>
                  <a:pt x="117508" y="282268"/>
                </a:cubicBezTo>
                <a:cubicBezTo>
                  <a:pt x="113804" y="278369"/>
                  <a:pt x="108799" y="276224"/>
                  <a:pt x="103470" y="276224"/>
                </a:cubicBezTo>
                <a:cubicBezTo>
                  <a:pt x="95800" y="276224"/>
                  <a:pt x="92681" y="277394"/>
                  <a:pt x="88781" y="279149"/>
                </a:cubicBezTo>
                <a:cubicBezTo>
                  <a:pt x="88326" y="279343"/>
                  <a:pt x="88066" y="279474"/>
                  <a:pt x="88001" y="279538"/>
                </a:cubicBezTo>
                <a:cubicBezTo>
                  <a:pt x="83842" y="281683"/>
                  <a:pt x="78707" y="280773"/>
                  <a:pt x="75522" y="277069"/>
                </a:cubicBezTo>
                <a:cubicBezTo>
                  <a:pt x="73508" y="274729"/>
                  <a:pt x="72793" y="271545"/>
                  <a:pt x="73248" y="268555"/>
                </a:cubicBezTo>
                <a:lnTo>
                  <a:pt x="80397" y="225206"/>
                </a:lnTo>
                <a:cubicBezTo>
                  <a:pt x="81242" y="220267"/>
                  <a:pt x="85466" y="216627"/>
                  <a:pt x="90536" y="216627"/>
                </a:cubicBezTo>
                <a:lnTo>
                  <a:pt x="126672" y="216627"/>
                </a:lnTo>
                <a:cubicBezTo>
                  <a:pt x="131742" y="216627"/>
                  <a:pt x="136291" y="220202"/>
                  <a:pt x="137071" y="225206"/>
                </a:cubicBezTo>
                <a:cubicBezTo>
                  <a:pt x="138111" y="231640"/>
                  <a:pt x="133172" y="237164"/>
                  <a:pt x="126932" y="237164"/>
                </a:cubicBezTo>
                <a:lnTo>
                  <a:pt x="99180" y="237164"/>
                </a:lnTo>
                <a:lnTo>
                  <a:pt x="96060" y="256142"/>
                </a:lnTo>
                <a:cubicBezTo>
                  <a:pt x="98270" y="255947"/>
                  <a:pt x="100740" y="255817"/>
                  <a:pt x="103470" y="255817"/>
                </a:cubicBezTo>
                <a:cubicBezTo>
                  <a:pt x="114324" y="255817"/>
                  <a:pt x="124917" y="260366"/>
                  <a:pt x="132392" y="268230"/>
                </a:cubicBezTo>
                <a:cubicBezTo>
                  <a:pt x="139996" y="276094"/>
                  <a:pt x="143896" y="286557"/>
                  <a:pt x="143311" y="297671"/>
                </a:cubicBezTo>
                <a:lnTo>
                  <a:pt x="143311" y="297671"/>
                </a:lnTo>
                <a:close/>
                <a:moveTo>
                  <a:pt x="219938" y="335430"/>
                </a:moveTo>
                <a:cubicBezTo>
                  <a:pt x="174118" y="335430"/>
                  <a:pt x="140256" y="283373"/>
                  <a:pt x="174378" y="235345"/>
                </a:cubicBezTo>
                <a:cubicBezTo>
                  <a:pt x="174897" y="234630"/>
                  <a:pt x="175482" y="233980"/>
                  <a:pt x="176197" y="233395"/>
                </a:cubicBezTo>
                <a:cubicBezTo>
                  <a:pt x="202260" y="211493"/>
                  <a:pt x="234627" y="211818"/>
                  <a:pt x="256854" y="229365"/>
                </a:cubicBezTo>
                <a:cubicBezTo>
                  <a:pt x="257179" y="229626"/>
                  <a:pt x="257439" y="230015"/>
                  <a:pt x="257504" y="230470"/>
                </a:cubicBezTo>
                <a:cubicBezTo>
                  <a:pt x="260169" y="243013"/>
                  <a:pt x="248925" y="248603"/>
                  <a:pt x="241711" y="243729"/>
                </a:cubicBezTo>
                <a:cubicBezTo>
                  <a:pt x="227347" y="234045"/>
                  <a:pt x="207589" y="234500"/>
                  <a:pt x="191406" y="247953"/>
                </a:cubicBezTo>
                <a:cubicBezTo>
                  <a:pt x="190951" y="248343"/>
                  <a:pt x="190561" y="248798"/>
                  <a:pt x="190171" y="249253"/>
                </a:cubicBezTo>
                <a:cubicBezTo>
                  <a:pt x="167618" y="280773"/>
                  <a:pt x="189846" y="314958"/>
                  <a:pt x="219938" y="314958"/>
                </a:cubicBezTo>
                <a:cubicBezTo>
                  <a:pt x="239241" y="314958"/>
                  <a:pt x="248470" y="301115"/>
                  <a:pt x="251200" y="286232"/>
                </a:cubicBezTo>
                <a:lnTo>
                  <a:pt x="228777" y="286232"/>
                </a:lnTo>
                <a:cubicBezTo>
                  <a:pt x="228322" y="286232"/>
                  <a:pt x="227867" y="286037"/>
                  <a:pt x="227477" y="285712"/>
                </a:cubicBezTo>
                <a:cubicBezTo>
                  <a:pt x="217923" y="276744"/>
                  <a:pt x="224163" y="265695"/>
                  <a:pt x="232937" y="265695"/>
                </a:cubicBezTo>
                <a:lnTo>
                  <a:pt x="270373" y="265695"/>
                </a:lnTo>
                <a:cubicBezTo>
                  <a:pt x="271283" y="265695"/>
                  <a:pt x="272063" y="266410"/>
                  <a:pt x="272193" y="267320"/>
                </a:cubicBezTo>
                <a:cubicBezTo>
                  <a:pt x="276092" y="306899"/>
                  <a:pt x="253475" y="335430"/>
                  <a:pt x="219938" y="335430"/>
                </a:cubicBezTo>
                <a:lnTo>
                  <a:pt x="219938" y="33543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972" name="Google Shape;972;p53"/>
          <p:cNvGrpSpPr/>
          <p:nvPr/>
        </p:nvGrpSpPr>
        <p:grpSpPr>
          <a:xfrm>
            <a:off x="775443" y="1545920"/>
            <a:ext cx="259019" cy="379510"/>
            <a:chOff x="1620310" y="1819267"/>
            <a:chExt cx="286589" cy="419905"/>
          </a:xfrm>
        </p:grpSpPr>
        <p:sp>
          <p:nvSpPr>
            <p:cNvPr id="973" name="Google Shape;973;p53"/>
            <p:cNvSpPr/>
            <p:nvPr/>
          </p:nvSpPr>
          <p:spPr>
            <a:xfrm>
              <a:off x="1636532" y="2139152"/>
              <a:ext cx="254231" cy="100020"/>
            </a:xfrm>
            <a:custGeom>
              <a:rect b="b" l="l" r="r" t="t"/>
              <a:pathLst>
                <a:path extrusionOk="0" h="100020" w="254231">
                  <a:moveTo>
                    <a:pt x="216308" y="0"/>
                  </a:moveTo>
                  <a:lnTo>
                    <a:pt x="202269" y="0"/>
                  </a:lnTo>
                  <a:lnTo>
                    <a:pt x="156254" y="59467"/>
                  </a:lnTo>
                  <a:cubicBezTo>
                    <a:pt x="149300" y="68435"/>
                    <a:pt x="138381" y="73765"/>
                    <a:pt x="127072" y="73765"/>
                  </a:cubicBezTo>
                  <a:cubicBezTo>
                    <a:pt x="115763" y="73765"/>
                    <a:pt x="104844" y="68435"/>
                    <a:pt x="97890" y="59467"/>
                  </a:cubicBezTo>
                  <a:lnTo>
                    <a:pt x="51875" y="0"/>
                  </a:lnTo>
                  <a:lnTo>
                    <a:pt x="37836" y="0"/>
                  </a:lnTo>
                  <a:cubicBezTo>
                    <a:pt x="29322" y="0"/>
                    <a:pt x="21328" y="3769"/>
                    <a:pt x="15868" y="10268"/>
                  </a:cubicBezTo>
                  <a:cubicBezTo>
                    <a:pt x="-19488" y="52318"/>
                    <a:pt x="9694" y="100021"/>
                    <a:pt x="50055" y="100021"/>
                  </a:cubicBezTo>
                  <a:lnTo>
                    <a:pt x="204219" y="100021"/>
                  </a:lnTo>
                  <a:cubicBezTo>
                    <a:pt x="244515" y="100021"/>
                    <a:pt x="273697" y="52318"/>
                    <a:pt x="238406" y="10268"/>
                  </a:cubicBezTo>
                  <a:cubicBezTo>
                    <a:pt x="232881" y="3769"/>
                    <a:pt x="224822" y="0"/>
                    <a:pt x="216308"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4" name="Google Shape;974;p53"/>
            <p:cNvSpPr/>
            <p:nvPr/>
          </p:nvSpPr>
          <p:spPr>
            <a:xfrm>
              <a:off x="1620310" y="1819267"/>
              <a:ext cx="286589" cy="368952"/>
            </a:xfrm>
            <a:custGeom>
              <a:rect b="b" l="l" r="r" t="t"/>
              <a:pathLst>
                <a:path extrusionOk="0" h="368952" w="286589">
                  <a:moveTo>
                    <a:pt x="271722" y="80069"/>
                  </a:moveTo>
                  <a:cubicBezTo>
                    <a:pt x="260218" y="56672"/>
                    <a:pt x="242800" y="36915"/>
                    <a:pt x="221352" y="22877"/>
                  </a:cubicBezTo>
                  <a:cubicBezTo>
                    <a:pt x="198474" y="7929"/>
                    <a:pt x="171437" y="0"/>
                    <a:pt x="143295" y="0"/>
                  </a:cubicBezTo>
                  <a:cubicBezTo>
                    <a:pt x="115153" y="0"/>
                    <a:pt x="88115" y="7929"/>
                    <a:pt x="65238" y="22877"/>
                  </a:cubicBezTo>
                  <a:cubicBezTo>
                    <a:pt x="43790" y="36915"/>
                    <a:pt x="26371" y="56672"/>
                    <a:pt x="14868" y="80069"/>
                  </a:cubicBezTo>
                  <a:cubicBezTo>
                    <a:pt x="3364" y="103465"/>
                    <a:pt x="-1576" y="129332"/>
                    <a:pt x="439" y="154873"/>
                  </a:cubicBezTo>
                  <a:cubicBezTo>
                    <a:pt x="2649" y="182104"/>
                    <a:pt x="12918" y="208295"/>
                    <a:pt x="30141" y="230587"/>
                  </a:cubicBezTo>
                  <a:lnTo>
                    <a:pt x="133546" y="364208"/>
                  </a:lnTo>
                  <a:cubicBezTo>
                    <a:pt x="135885" y="367198"/>
                    <a:pt x="139460" y="368953"/>
                    <a:pt x="143295" y="368953"/>
                  </a:cubicBezTo>
                  <a:cubicBezTo>
                    <a:pt x="147129" y="368953"/>
                    <a:pt x="150704" y="367198"/>
                    <a:pt x="153044" y="364208"/>
                  </a:cubicBezTo>
                  <a:lnTo>
                    <a:pt x="256448" y="230587"/>
                  </a:lnTo>
                  <a:cubicBezTo>
                    <a:pt x="273672" y="208295"/>
                    <a:pt x="283941" y="182104"/>
                    <a:pt x="286150" y="154873"/>
                  </a:cubicBezTo>
                  <a:cubicBezTo>
                    <a:pt x="288165" y="129332"/>
                    <a:pt x="283226" y="103465"/>
                    <a:pt x="271722" y="80069"/>
                  </a:cubicBezTo>
                  <a:close/>
                  <a:moveTo>
                    <a:pt x="122952" y="156693"/>
                  </a:moveTo>
                  <a:cubicBezTo>
                    <a:pt x="122042" y="173850"/>
                    <a:pt x="107938" y="187498"/>
                    <a:pt x="90780" y="187823"/>
                  </a:cubicBezTo>
                  <a:cubicBezTo>
                    <a:pt x="90585" y="187823"/>
                    <a:pt x="90325" y="187823"/>
                    <a:pt x="90130" y="187823"/>
                  </a:cubicBezTo>
                  <a:cubicBezTo>
                    <a:pt x="73752" y="187823"/>
                    <a:pt x="59778" y="175735"/>
                    <a:pt x="57568" y="159487"/>
                  </a:cubicBezTo>
                  <a:cubicBezTo>
                    <a:pt x="57178" y="156888"/>
                    <a:pt x="57178" y="154158"/>
                    <a:pt x="57438" y="151559"/>
                  </a:cubicBezTo>
                  <a:cubicBezTo>
                    <a:pt x="57503" y="150909"/>
                    <a:pt x="57828" y="150324"/>
                    <a:pt x="58283" y="149869"/>
                  </a:cubicBezTo>
                  <a:cubicBezTo>
                    <a:pt x="65303" y="143175"/>
                    <a:pt x="73622" y="148049"/>
                    <a:pt x="73622" y="154873"/>
                  </a:cubicBezTo>
                  <a:cubicBezTo>
                    <a:pt x="73622" y="155653"/>
                    <a:pt x="73687" y="156433"/>
                    <a:pt x="73752" y="157213"/>
                  </a:cubicBezTo>
                  <a:cubicBezTo>
                    <a:pt x="74922" y="165467"/>
                    <a:pt x="82071" y="171576"/>
                    <a:pt x="90455" y="171381"/>
                  </a:cubicBezTo>
                  <a:cubicBezTo>
                    <a:pt x="99034" y="171186"/>
                    <a:pt x="106118" y="164362"/>
                    <a:pt x="106573" y="155783"/>
                  </a:cubicBezTo>
                  <a:cubicBezTo>
                    <a:pt x="106833" y="151234"/>
                    <a:pt x="105209" y="146879"/>
                    <a:pt x="102089" y="143565"/>
                  </a:cubicBezTo>
                  <a:cubicBezTo>
                    <a:pt x="98969" y="140250"/>
                    <a:pt x="94680" y="138430"/>
                    <a:pt x="90130" y="138430"/>
                  </a:cubicBezTo>
                  <a:cubicBezTo>
                    <a:pt x="83696" y="138430"/>
                    <a:pt x="81031" y="139405"/>
                    <a:pt x="77716" y="140900"/>
                  </a:cubicBezTo>
                  <a:cubicBezTo>
                    <a:pt x="77326" y="141095"/>
                    <a:pt x="77131" y="141160"/>
                    <a:pt x="77066" y="141225"/>
                  </a:cubicBezTo>
                  <a:cubicBezTo>
                    <a:pt x="74337" y="142655"/>
                    <a:pt x="70957" y="142330"/>
                    <a:pt x="68487" y="140510"/>
                  </a:cubicBezTo>
                  <a:cubicBezTo>
                    <a:pt x="66017" y="138690"/>
                    <a:pt x="64718" y="135636"/>
                    <a:pt x="65238" y="132581"/>
                  </a:cubicBezTo>
                  <a:lnTo>
                    <a:pt x="71217" y="96316"/>
                  </a:lnTo>
                  <a:cubicBezTo>
                    <a:pt x="71867" y="92352"/>
                    <a:pt x="75312" y="89427"/>
                    <a:pt x="79276" y="89427"/>
                  </a:cubicBezTo>
                  <a:lnTo>
                    <a:pt x="112488" y="89427"/>
                  </a:lnTo>
                  <a:cubicBezTo>
                    <a:pt x="113203" y="89427"/>
                    <a:pt x="113918" y="89752"/>
                    <a:pt x="114438" y="90272"/>
                  </a:cubicBezTo>
                  <a:cubicBezTo>
                    <a:pt x="121392" y="97356"/>
                    <a:pt x="116517" y="105870"/>
                    <a:pt x="109628" y="105870"/>
                  </a:cubicBezTo>
                  <a:lnTo>
                    <a:pt x="86230" y="105870"/>
                  </a:lnTo>
                  <a:lnTo>
                    <a:pt x="83501" y="122378"/>
                  </a:lnTo>
                  <a:cubicBezTo>
                    <a:pt x="86880" y="121988"/>
                    <a:pt x="90975" y="121923"/>
                    <a:pt x="96174" y="122248"/>
                  </a:cubicBezTo>
                  <a:cubicBezTo>
                    <a:pt x="96954" y="122313"/>
                    <a:pt x="98254" y="122508"/>
                    <a:pt x="98969" y="122768"/>
                  </a:cubicBezTo>
                  <a:cubicBezTo>
                    <a:pt x="114893" y="128422"/>
                    <a:pt x="123667" y="141940"/>
                    <a:pt x="122952" y="156693"/>
                  </a:cubicBezTo>
                  <a:lnTo>
                    <a:pt x="122952" y="156693"/>
                  </a:lnTo>
                  <a:close/>
                  <a:moveTo>
                    <a:pt x="185800" y="187888"/>
                  </a:moveTo>
                  <a:cubicBezTo>
                    <a:pt x="147909" y="187888"/>
                    <a:pt x="119832" y="144799"/>
                    <a:pt x="148104" y="104960"/>
                  </a:cubicBezTo>
                  <a:cubicBezTo>
                    <a:pt x="148494" y="104375"/>
                    <a:pt x="149014" y="103855"/>
                    <a:pt x="149534" y="103400"/>
                  </a:cubicBezTo>
                  <a:cubicBezTo>
                    <a:pt x="171112" y="85268"/>
                    <a:pt x="197824" y="85528"/>
                    <a:pt x="216217" y="100021"/>
                  </a:cubicBezTo>
                  <a:cubicBezTo>
                    <a:pt x="216477" y="100216"/>
                    <a:pt x="216672" y="100541"/>
                    <a:pt x="216737" y="100866"/>
                  </a:cubicBezTo>
                  <a:cubicBezTo>
                    <a:pt x="218882" y="110939"/>
                    <a:pt x="209913" y="115424"/>
                    <a:pt x="204129" y="111459"/>
                  </a:cubicBezTo>
                  <a:cubicBezTo>
                    <a:pt x="192040" y="103270"/>
                    <a:pt x="175401" y="103725"/>
                    <a:pt x="161753" y="115034"/>
                  </a:cubicBezTo>
                  <a:cubicBezTo>
                    <a:pt x="161363" y="115359"/>
                    <a:pt x="161038" y="115749"/>
                    <a:pt x="160713" y="116139"/>
                  </a:cubicBezTo>
                  <a:cubicBezTo>
                    <a:pt x="141735" y="142655"/>
                    <a:pt x="160453" y="171511"/>
                    <a:pt x="185736" y="171511"/>
                  </a:cubicBezTo>
                  <a:cubicBezTo>
                    <a:pt x="202244" y="171511"/>
                    <a:pt x="209978" y="159552"/>
                    <a:pt x="212253" y="146879"/>
                  </a:cubicBezTo>
                  <a:lnTo>
                    <a:pt x="193275" y="146879"/>
                  </a:lnTo>
                  <a:cubicBezTo>
                    <a:pt x="192885" y="146879"/>
                    <a:pt x="192560" y="146749"/>
                    <a:pt x="192300" y="146489"/>
                  </a:cubicBezTo>
                  <a:cubicBezTo>
                    <a:pt x="184696" y="139340"/>
                    <a:pt x="189635" y="130501"/>
                    <a:pt x="196654" y="130501"/>
                  </a:cubicBezTo>
                  <a:lnTo>
                    <a:pt x="227656" y="130501"/>
                  </a:lnTo>
                  <a:cubicBezTo>
                    <a:pt x="228371" y="130501"/>
                    <a:pt x="229021" y="131021"/>
                    <a:pt x="229086" y="131801"/>
                  </a:cubicBezTo>
                  <a:cubicBezTo>
                    <a:pt x="232141" y="164362"/>
                    <a:pt x="213488" y="187888"/>
                    <a:pt x="185800" y="187888"/>
                  </a:cubicBezTo>
                  <a:lnTo>
                    <a:pt x="185800" y="18788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a:t>
            </a:r>
            <a:r>
              <a:rPr b="0" lang="en"/>
              <a:t>resources</a:t>
            </a:r>
            <a:endParaRPr b="0"/>
          </a:p>
        </p:txBody>
      </p:sp>
      <p:sp>
        <p:nvSpPr>
          <p:cNvPr id="980" name="Google Shape;980;p5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Here’s an assortment of alternative resources whose style fits that of this template: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Illustrations</a:t>
            </a:r>
            <a:endParaRPr b="1" sz="1400"/>
          </a:p>
          <a:p>
            <a:pPr indent="-317500" lvl="0" marL="457200" rtl="0" algn="l">
              <a:spcBef>
                <a:spcPts val="0"/>
              </a:spcBef>
              <a:spcAft>
                <a:spcPts val="0"/>
              </a:spcAft>
              <a:buClr>
                <a:schemeClr val="dk2"/>
              </a:buClr>
              <a:buSzPts val="1400"/>
              <a:buChar char="●"/>
            </a:pPr>
            <a:r>
              <a:rPr lang="en" sz="1400" u="sng">
                <a:solidFill>
                  <a:schemeClr val="hlink"/>
                </a:solidFill>
                <a:hlinkClick r:id="rId3"/>
              </a:rPr>
              <a:t>Flat abstract wireframe background I</a:t>
            </a:r>
            <a:endParaRPr sz="1400"/>
          </a:p>
          <a:p>
            <a:pPr indent="-317500" lvl="0" marL="457200" rtl="0" algn="l">
              <a:spcBef>
                <a:spcPts val="0"/>
              </a:spcBef>
              <a:spcAft>
                <a:spcPts val="0"/>
              </a:spcAft>
              <a:buClr>
                <a:schemeClr val="dk2"/>
              </a:buClr>
              <a:buSzPts val="1400"/>
              <a:buChar char="●"/>
            </a:pPr>
            <a:r>
              <a:rPr lang="en" sz="1400" u="sng">
                <a:solidFill>
                  <a:schemeClr val="hlink"/>
                </a:solidFill>
                <a:hlinkClick r:id="rId4"/>
              </a:rPr>
              <a:t>Geometric shapes background in flat design I</a:t>
            </a:r>
            <a:endParaRPr sz="1400"/>
          </a:p>
          <a:p>
            <a:pPr indent="-317500" lvl="0" marL="457200" rtl="0" algn="l">
              <a:spcBef>
                <a:spcPts val="0"/>
              </a:spcBef>
              <a:spcAft>
                <a:spcPts val="0"/>
              </a:spcAft>
              <a:buClr>
                <a:schemeClr val="dk2"/>
              </a:buClr>
              <a:buSzPts val="1400"/>
              <a:buChar char="●"/>
            </a:pPr>
            <a:r>
              <a:rPr lang="en" sz="1400" u="sng">
                <a:solidFill>
                  <a:schemeClr val="hlink"/>
                </a:solidFill>
                <a:hlinkClick r:id="rId5"/>
              </a:rPr>
              <a:t>Flat geometric background I</a:t>
            </a:r>
            <a:endParaRPr sz="1400"/>
          </a:p>
          <a:p>
            <a:pPr indent="-317500" lvl="0" marL="457200" rtl="0" algn="l">
              <a:spcBef>
                <a:spcPts val="0"/>
              </a:spcBef>
              <a:spcAft>
                <a:spcPts val="0"/>
              </a:spcAft>
              <a:buClr>
                <a:schemeClr val="dk2"/>
              </a:buClr>
              <a:buSzPts val="1400"/>
              <a:buChar char="●"/>
            </a:pPr>
            <a:r>
              <a:rPr lang="en" sz="1400" u="sng">
                <a:solidFill>
                  <a:schemeClr val="hlink"/>
                </a:solidFill>
                <a:hlinkClick r:id="rId6"/>
              </a:rPr>
              <a:t>Flat abstract wireframe background II</a:t>
            </a:r>
            <a:endParaRPr sz="1400"/>
          </a:p>
          <a:p>
            <a:pPr indent="-317500" lvl="0" marL="457200" rtl="0" algn="l">
              <a:spcBef>
                <a:spcPts val="0"/>
              </a:spcBef>
              <a:spcAft>
                <a:spcPts val="0"/>
              </a:spcAft>
              <a:buClr>
                <a:schemeClr val="dk2"/>
              </a:buClr>
              <a:buSzPts val="1400"/>
              <a:buChar char="●"/>
            </a:pPr>
            <a:r>
              <a:rPr lang="en" sz="1400" u="sng">
                <a:solidFill>
                  <a:schemeClr val="hlink"/>
                </a:solidFill>
                <a:hlinkClick r:id="rId7"/>
              </a:rPr>
              <a:t>Flat design abstract background</a:t>
            </a:r>
            <a:endParaRPr sz="1400"/>
          </a:p>
          <a:p>
            <a:pPr indent="-317500" lvl="0" marL="457200" rtl="0" algn="l">
              <a:spcBef>
                <a:spcPts val="0"/>
              </a:spcBef>
              <a:spcAft>
                <a:spcPts val="0"/>
              </a:spcAft>
              <a:buClr>
                <a:schemeClr val="dk2"/>
              </a:buClr>
              <a:buSzPts val="1400"/>
              <a:buChar char="●"/>
            </a:pPr>
            <a:r>
              <a:rPr lang="en" sz="1400" u="sng">
                <a:solidFill>
                  <a:schemeClr val="hlink"/>
                </a:solidFill>
                <a:hlinkClick r:id="rId8"/>
              </a:rPr>
              <a:t>Gradient abstract background</a:t>
            </a:r>
            <a:endParaRPr sz="1400"/>
          </a:p>
          <a:p>
            <a:pPr indent="-317500" lvl="0" marL="457200" rtl="0" algn="l">
              <a:spcBef>
                <a:spcPts val="0"/>
              </a:spcBef>
              <a:spcAft>
                <a:spcPts val="0"/>
              </a:spcAft>
              <a:buClr>
                <a:schemeClr val="dk2"/>
              </a:buClr>
              <a:buSzPts val="1400"/>
              <a:buChar char="●"/>
            </a:pPr>
            <a:r>
              <a:rPr lang="en" sz="1400" u="sng">
                <a:solidFill>
                  <a:schemeClr val="hlink"/>
                </a:solidFill>
                <a:hlinkClick r:id="rId9"/>
              </a:rPr>
              <a:t>Geometric shapes background in flat design II</a:t>
            </a:r>
            <a:endParaRPr sz="1400"/>
          </a:p>
          <a:p>
            <a:pPr indent="-317500" lvl="0" marL="457200" rtl="0" algn="l">
              <a:spcBef>
                <a:spcPts val="0"/>
              </a:spcBef>
              <a:spcAft>
                <a:spcPts val="0"/>
              </a:spcAft>
              <a:buClr>
                <a:schemeClr val="dk2"/>
              </a:buClr>
              <a:buSzPts val="1400"/>
              <a:buChar char="●"/>
            </a:pPr>
            <a:r>
              <a:rPr lang="en" sz="1400" u="sng">
                <a:solidFill>
                  <a:schemeClr val="hlink"/>
                </a:solidFill>
                <a:hlinkClick r:id="rId10"/>
              </a:rPr>
              <a:t>Flat abstract background with geometric shapes</a:t>
            </a:r>
            <a:endParaRPr sz="1400"/>
          </a:p>
          <a:p>
            <a:pPr indent="-317500" lvl="0" marL="457200" rtl="0" algn="l">
              <a:spcBef>
                <a:spcPts val="0"/>
              </a:spcBef>
              <a:spcAft>
                <a:spcPts val="0"/>
              </a:spcAft>
              <a:buClr>
                <a:schemeClr val="dk2"/>
              </a:buClr>
              <a:buSzPts val="1400"/>
              <a:buChar char="●"/>
            </a:pPr>
            <a:r>
              <a:rPr lang="en" sz="1400" u="sng">
                <a:solidFill>
                  <a:schemeClr val="hlink"/>
                </a:solidFill>
                <a:hlinkClick r:id="rId11"/>
              </a:rPr>
              <a:t>Flat geometric background II</a:t>
            </a:r>
            <a:endParaRPr sz="1400"/>
          </a:p>
        </p:txBody>
      </p:sp>
      <p:pic>
        <p:nvPicPr>
          <p:cNvPr id="981" name="Google Shape;981;p54"/>
          <p:cNvPicPr preferRelativeResize="0"/>
          <p:nvPr/>
        </p:nvPicPr>
        <p:blipFill>
          <a:blip r:embed="rId12">
            <a:alphaModFix/>
          </a:blip>
          <a:stretch>
            <a:fillRect/>
          </a:stretch>
        </p:blipFill>
        <p:spPr>
          <a:xfrm flipH="1" rot="10800000">
            <a:off x="7029800" y="3931081"/>
            <a:ext cx="228250" cy="228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987" name="Google Shape;987;p55"/>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used in this template? Get them on these websites: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Photos</a:t>
            </a:r>
            <a:endParaRPr b="1"/>
          </a:p>
          <a:p>
            <a:pPr indent="-330200" lvl="0" marL="457200" rtl="0" algn="l">
              <a:spcBef>
                <a:spcPts val="0"/>
              </a:spcBef>
              <a:spcAft>
                <a:spcPts val="0"/>
              </a:spcAft>
              <a:buClr>
                <a:schemeClr val="lt1"/>
              </a:buClr>
              <a:buSzPts val="1600"/>
              <a:buChar char="●"/>
            </a:pPr>
            <a:r>
              <a:rPr lang="en" u="sng">
                <a:solidFill>
                  <a:schemeClr val="hlink"/>
                </a:solidFill>
                <a:hlinkClick r:id="rId3"/>
              </a:rPr>
              <a:t>Portrait of woman holding her smartphone</a:t>
            </a:r>
            <a:endParaRPr/>
          </a:p>
          <a:p>
            <a:pPr indent="-330200" lvl="0" marL="457200" rtl="0" algn="l">
              <a:spcBef>
                <a:spcPts val="0"/>
              </a:spcBef>
              <a:spcAft>
                <a:spcPts val="0"/>
              </a:spcAft>
              <a:buClr>
                <a:schemeClr val="lt1"/>
              </a:buClr>
              <a:buSzPts val="1600"/>
              <a:buChar char="●"/>
            </a:pPr>
            <a:r>
              <a:rPr lang="en" u="sng">
                <a:solidFill>
                  <a:schemeClr val="hlink"/>
                </a:solidFill>
                <a:hlinkClick r:id="rId4"/>
              </a:rPr>
              <a:t>Man using a tablet to work and connect with others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Illustrations</a:t>
            </a:r>
            <a:endParaRPr b="1"/>
          </a:p>
          <a:p>
            <a:pPr indent="-330200" lvl="0" marL="457200" rtl="0" algn="l">
              <a:spcBef>
                <a:spcPts val="0"/>
              </a:spcBef>
              <a:spcAft>
                <a:spcPts val="0"/>
              </a:spcAft>
              <a:buClr>
                <a:schemeClr val="lt1"/>
              </a:buClr>
              <a:buSzPts val="1600"/>
              <a:buChar char="●"/>
            </a:pPr>
            <a:r>
              <a:rPr lang="en" u="sng">
                <a:solidFill>
                  <a:schemeClr val="hlink"/>
                </a:solidFill>
                <a:hlinkClick r:id="rId5"/>
              </a:rPr>
              <a:t>Landing page with smartphone concept for template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Icons</a:t>
            </a:r>
            <a:endParaRPr b="1"/>
          </a:p>
          <a:p>
            <a:pPr indent="-330200" lvl="0" marL="457200" rtl="0" algn="l">
              <a:spcBef>
                <a:spcPts val="0"/>
              </a:spcBef>
              <a:spcAft>
                <a:spcPts val="0"/>
              </a:spcAft>
              <a:buClr>
                <a:schemeClr val="lt1"/>
              </a:buClr>
              <a:buSzPts val="1600"/>
              <a:buChar char="●"/>
            </a:pPr>
            <a:r>
              <a:rPr lang="en" u="sng">
                <a:solidFill>
                  <a:schemeClr val="hlink"/>
                </a:solidFill>
                <a:hlinkClick r:id="rId6"/>
              </a:rPr>
              <a:t>Icon Pack: 5G | Filled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91" name="Shape 991"/>
        <p:cNvGrpSpPr/>
        <p:nvPr/>
      </p:nvGrpSpPr>
      <p:grpSpPr>
        <a:xfrm>
          <a:off x="0" y="0"/>
          <a:ext cx="0" cy="0"/>
          <a:chOff x="0" y="0"/>
          <a:chExt cx="0" cy="0"/>
        </a:xfrm>
      </p:grpSpPr>
      <p:sp>
        <p:nvSpPr>
          <p:cNvPr id="992" name="Google Shape;992;p5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993" name="Google Shape;993;p56"/>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97" name="Shape 997"/>
        <p:cNvGrpSpPr/>
        <p:nvPr/>
      </p:nvGrpSpPr>
      <p:grpSpPr>
        <a:xfrm>
          <a:off x="0" y="0"/>
          <a:ext cx="0" cy="0"/>
          <a:chOff x="0" y="0"/>
          <a:chExt cx="0" cy="0"/>
        </a:xfrm>
      </p:grpSpPr>
      <p:sp>
        <p:nvSpPr>
          <p:cNvPr id="998" name="Google Shape;998;p57"/>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999" name="Google Shape;999;p5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03" name="Shape 1003"/>
        <p:cNvGrpSpPr/>
        <p:nvPr/>
      </p:nvGrpSpPr>
      <p:grpSpPr>
        <a:xfrm>
          <a:off x="0" y="0"/>
          <a:ext cx="0" cy="0"/>
          <a:chOff x="0" y="0"/>
          <a:chExt cx="0" cy="0"/>
        </a:xfrm>
      </p:grpSpPr>
      <p:sp>
        <p:nvSpPr>
          <p:cNvPr id="1004" name="Google Shape;1004;p58"/>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Oxanium</a:t>
            </a:r>
            <a:endParaRPr b="1" sz="1100">
              <a:solidFill>
                <a:schemeClr val="lt1"/>
              </a:solidFill>
            </a:endParaRPr>
          </a:p>
          <a:p>
            <a:pPr indent="0" lvl="0" marL="0" rtl="0" algn="ctr">
              <a:lnSpc>
                <a:spcPct val="100000"/>
              </a:lnSpc>
              <a:spcBef>
                <a:spcPts val="0"/>
              </a:spcBef>
              <a:spcAft>
                <a:spcPts val="0"/>
              </a:spcAft>
              <a:buNone/>
            </a:pPr>
            <a:r>
              <a:rPr b="1" lang="en" sz="1100">
                <a:solidFill>
                  <a:schemeClr val="lt1"/>
                </a:solidFill>
              </a:rPr>
              <a:t>(</a:t>
            </a:r>
            <a:r>
              <a:rPr b="1" lang="en" sz="1100" u="sng">
                <a:solidFill>
                  <a:schemeClr val="lt1"/>
                </a:solidFill>
                <a:hlinkClick r:id="rId3">
                  <a:extLst>
                    <a:ext uri="{A12FA001-AC4F-418D-AE19-62706E023703}">
                      <ahyp:hlinkClr val="tx"/>
                    </a:ext>
                  </a:extLst>
                </a:hlinkClick>
              </a:rPr>
              <a:t>https://fonts.google.com/specimen/Oxanium</a:t>
            </a:r>
            <a:r>
              <a:rPr b="1" lang="en" sz="1100">
                <a:solidFill>
                  <a:schemeClr val="lt1"/>
                </a:solidFill>
              </a:rPr>
              <a:t>)</a:t>
            </a:r>
            <a:endParaRPr b="1" sz="1100">
              <a:solidFill>
                <a:schemeClr val="lt1"/>
              </a:solidFill>
            </a:endParaRPr>
          </a:p>
          <a:p>
            <a:pPr indent="0" lvl="0" marL="0" rtl="0" algn="ctr">
              <a:lnSpc>
                <a:spcPct val="100000"/>
              </a:lnSpc>
              <a:spcBef>
                <a:spcPts val="0"/>
              </a:spcBef>
              <a:spcAft>
                <a:spcPts val="0"/>
              </a:spcAft>
              <a:buNone/>
            </a:pPr>
            <a:r>
              <a:t/>
            </a:r>
            <a:endParaRPr b="1" sz="1100">
              <a:solidFill>
                <a:schemeClr val="lt1"/>
              </a:solidFill>
            </a:endParaRPr>
          </a:p>
          <a:p>
            <a:pPr indent="0" lvl="0" marL="0" rtl="0" algn="ctr">
              <a:lnSpc>
                <a:spcPct val="100000"/>
              </a:lnSpc>
              <a:spcBef>
                <a:spcPts val="0"/>
              </a:spcBef>
              <a:spcAft>
                <a:spcPts val="0"/>
              </a:spcAft>
              <a:buNone/>
            </a:pPr>
            <a:r>
              <a:rPr b="1" lang="en" sz="1100">
                <a:solidFill>
                  <a:schemeClr val="lt1"/>
                </a:solidFill>
              </a:rPr>
              <a:t>Hind</a:t>
            </a:r>
            <a:endParaRPr b="1" sz="1100">
              <a:solidFill>
                <a:schemeClr val="lt1"/>
              </a:solidFill>
            </a:endParaRPr>
          </a:p>
          <a:p>
            <a:pPr indent="0" lvl="0" marL="0" rtl="0" algn="ctr">
              <a:lnSpc>
                <a:spcPct val="100000"/>
              </a:lnSpc>
              <a:spcBef>
                <a:spcPts val="0"/>
              </a:spcBef>
              <a:spcAft>
                <a:spcPts val="0"/>
              </a:spcAft>
              <a:buNone/>
            </a:pPr>
            <a:r>
              <a:rPr b="1" lang="en" sz="1100">
                <a:solidFill>
                  <a:schemeClr val="lt1"/>
                </a:solidFill>
              </a:rPr>
              <a:t>(</a:t>
            </a:r>
            <a:r>
              <a:rPr b="1" lang="en" sz="1100" u="sng">
                <a:solidFill>
                  <a:schemeClr val="lt1"/>
                </a:solidFill>
                <a:hlinkClick r:id="rId4">
                  <a:extLst>
                    <a:ext uri="{A12FA001-AC4F-418D-AE19-62706E023703}">
                      <ahyp:hlinkClr val="tx"/>
                    </a:ext>
                  </a:extLst>
                </a:hlinkClick>
              </a:rPr>
              <a:t>https://fonts.google.com/specimen/Hind</a:t>
            </a:r>
            <a:r>
              <a:rPr b="1" lang="en" sz="1100">
                <a:solidFill>
                  <a:schemeClr val="lt1"/>
                </a:solidFill>
              </a:rPr>
              <a:t>)</a:t>
            </a:r>
            <a:endParaRPr b="1"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1005" name="Google Shape;1005;p58"/>
          <p:cNvSpPr/>
          <p:nvPr/>
        </p:nvSpPr>
        <p:spPr>
          <a:xfrm>
            <a:off x="3114475"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8"/>
          <p:cNvSpPr/>
          <p:nvPr/>
        </p:nvSpPr>
        <p:spPr>
          <a:xfrm>
            <a:off x="4176295" y="2947175"/>
            <a:ext cx="791400" cy="754200"/>
          </a:xfrm>
          <a:prstGeom prst="roundRect">
            <a:avLst>
              <a:gd fmla="val 16667" name="adj"/>
            </a:avLst>
          </a:prstGeom>
          <a:solidFill>
            <a:srgbClr val="EE98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8"/>
          <p:cNvSpPr/>
          <p:nvPr/>
        </p:nvSpPr>
        <p:spPr>
          <a:xfrm>
            <a:off x="5238114" y="2947175"/>
            <a:ext cx="791400" cy="754200"/>
          </a:xfrm>
          <a:prstGeom prst="roundRect">
            <a:avLst>
              <a:gd fmla="val 16667" name="adj"/>
            </a:avLst>
          </a:prstGeom>
          <a:solidFill>
            <a:srgbClr val="CB7D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8"/>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1009" name="Google Shape;1009;p58"/>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#ee98ff</a:t>
            </a:r>
            <a:endParaRPr sz="1000">
              <a:solidFill>
                <a:srgbClr val="FFFFFF"/>
              </a:solidFill>
            </a:endParaRPr>
          </a:p>
        </p:txBody>
      </p:sp>
      <p:sp>
        <p:nvSpPr>
          <p:cNvPr id="1010" name="Google Shape;1010;p58"/>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#cb7dff</a:t>
            </a:r>
            <a:endParaRPr sz="1000">
              <a:solidFill>
                <a:srgbClr val="FFFFFF"/>
              </a:solidFill>
            </a:endParaRPr>
          </a:p>
        </p:txBody>
      </p:sp>
      <p:sp>
        <p:nvSpPr>
          <p:cNvPr id="1011" name="Google Shape;1011;p58"/>
          <p:cNvSpPr/>
          <p:nvPr/>
        </p:nvSpPr>
        <p:spPr>
          <a:xfrm>
            <a:off x="3645388" y="3994175"/>
            <a:ext cx="791400" cy="754200"/>
          </a:xfrm>
          <a:prstGeom prst="roundRect">
            <a:avLst>
              <a:gd fmla="val 16667" name="adj"/>
            </a:avLst>
          </a:prstGeom>
          <a:solidFill>
            <a:srgbClr val="996EF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8"/>
          <p:cNvSpPr txBox="1"/>
          <p:nvPr/>
        </p:nvSpPr>
        <p:spPr>
          <a:xfrm>
            <a:off x="3645388" y="4151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#996ef7</a:t>
            </a:r>
            <a:endParaRPr sz="1000">
              <a:solidFill>
                <a:srgbClr val="FFFFFF"/>
              </a:solidFill>
            </a:endParaRPr>
          </a:p>
        </p:txBody>
      </p:sp>
      <p:sp>
        <p:nvSpPr>
          <p:cNvPr id="1013" name="Google Shape;1013;p58"/>
          <p:cNvSpPr/>
          <p:nvPr/>
        </p:nvSpPr>
        <p:spPr>
          <a:xfrm>
            <a:off x="4707213" y="3994175"/>
            <a:ext cx="791400" cy="754200"/>
          </a:xfrm>
          <a:prstGeom prst="roundRect">
            <a:avLst>
              <a:gd fmla="val 16667" name="adj"/>
            </a:avLst>
          </a:prstGeom>
          <a:solidFill>
            <a:srgbClr val="54167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8"/>
          <p:cNvSpPr txBox="1"/>
          <p:nvPr/>
        </p:nvSpPr>
        <p:spPr>
          <a:xfrm>
            <a:off x="4707213" y="4151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#54167f</a:t>
            </a:r>
            <a:endParaRPr sz="1000">
              <a:solidFill>
                <a:srgbClr val="FFFFFF"/>
              </a:solidFill>
            </a:endParaRPr>
          </a:p>
        </p:txBody>
      </p:sp>
      <p:sp>
        <p:nvSpPr>
          <p:cNvPr id="1015" name="Google Shape;1015;p5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19" name="Shape 1019"/>
        <p:cNvGrpSpPr/>
        <p:nvPr/>
      </p:nvGrpSpPr>
      <p:grpSpPr>
        <a:xfrm>
          <a:off x="0" y="0"/>
          <a:ext cx="0" cy="0"/>
          <a:chOff x="0" y="0"/>
          <a:chExt cx="0" cy="0"/>
        </a:xfrm>
      </p:grpSpPr>
      <p:sp>
        <p:nvSpPr>
          <p:cNvPr id="1020" name="Google Shape;1020;p59"/>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021" name="Google Shape;1021;p5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022" name="Google Shape;1022;p59"/>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023" name="Google Shape;1023;p59">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024" name="Google Shape;1024;p59">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025" name="Google Shape;1025;p59">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026" name="Google Shape;1026;p59">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027" name="Google Shape;1027;p59"/>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028" name="Google Shape;1028;p59"/>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029" name="Google Shape;1029;p59"/>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030" name="Google Shape;1030;p59"/>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031" name="Google Shape;1031;p59">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35" name="Shape 1035"/>
        <p:cNvGrpSpPr/>
        <p:nvPr/>
      </p:nvGrpSpPr>
      <p:grpSpPr>
        <a:xfrm>
          <a:off x="0" y="0"/>
          <a:ext cx="0" cy="0"/>
          <a:chOff x="0" y="0"/>
          <a:chExt cx="0" cy="0"/>
        </a:xfrm>
      </p:grpSpPr>
      <p:grpSp>
        <p:nvGrpSpPr>
          <p:cNvPr id="1036" name="Google Shape;1036;p60"/>
          <p:cNvGrpSpPr/>
          <p:nvPr/>
        </p:nvGrpSpPr>
        <p:grpSpPr>
          <a:xfrm>
            <a:off x="5048544" y="3019584"/>
            <a:ext cx="442841" cy="514271"/>
            <a:chOff x="4727025" y="1332775"/>
            <a:chExt cx="59900" cy="69625"/>
          </a:xfrm>
        </p:grpSpPr>
        <p:sp>
          <p:nvSpPr>
            <p:cNvPr id="1037" name="Google Shape;1037;p60"/>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0"/>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60"/>
          <p:cNvGrpSpPr/>
          <p:nvPr/>
        </p:nvGrpSpPr>
        <p:grpSpPr>
          <a:xfrm>
            <a:off x="5723860" y="2267072"/>
            <a:ext cx="500909" cy="500899"/>
            <a:chOff x="4820425" y="1329900"/>
            <a:chExt cx="70175" cy="70350"/>
          </a:xfrm>
        </p:grpSpPr>
        <p:sp>
          <p:nvSpPr>
            <p:cNvPr id="1040" name="Google Shape;1040;p60"/>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0"/>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0"/>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0"/>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60"/>
          <p:cNvGrpSpPr/>
          <p:nvPr/>
        </p:nvGrpSpPr>
        <p:grpSpPr>
          <a:xfrm>
            <a:off x="6376484" y="2278862"/>
            <a:ext cx="538135" cy="493119"/>
            <a:chOff x="4903200" y="1331525"/>
            <a:chExt cx="73575" cy="67425"/>
          </a:xfrm>
        </p:grpSpPr>
        <p:sp>
          <p:nvSpPr>
            <p:cNvPr id="1045" name="Google Shape;1045;p60"/>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46" name="Google Shape;1046;p60"/>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60"/>
          <p:cNvGrpSpPr/>
          <p:nvPr/>
        </p:nvGrpSpPr>
        <p:grpSpPr>
          <a:xfrm>
            <a:off x="5636435" y="3020840"/>
            <a:ext cx="544563" cy="511895"/>
            <a:chOff x="4815575" y="1416800"/>
            <a:chExt cx="73750" cy="71400"/>
          </a:xfrm>
        </p:grpSpPr>
        <p:sp>
          <p:nvSpPr>
            <p:cNvPr id="1048" name="Google Shape;1048;p60"/>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0"/>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0"/>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 name="Google Shape;1051;p60"/>
          <p:cNvGrpSpPr/>
          <p:nvPr/>
        </p:nvGrpSpPr>
        <p:grpSpPr>
          <a:xfrm>
            <a:off x="6333060" y="3020546"/>
            <a:ext cx="602914" cy="512477"/>
            <a:chOff x="4902475" y="1418875"/>
            <a:chExt cx="74500" cy="63775"/>
          </a:xfrm>
        </p:grpSpPr>
        <p:sp>
          <p:nvSpPr>
            <p:cNvPr id="1052" name="Google Shape;1052;p60"/>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0"/>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60"/>
          <p:cNvGrpSpPr/>
          <p:nvPr/>
        </p:nvGrpSpPr>
        <p:grpSpPr>
          <a:xfrm>
            <a:off x="5748932" y="3759785"/>
            <a:ext cx="515391" cy="525699"/>
            <a:chOff x="4818100" y="1507675"/>
            <a:chExt cx="71225" cy="71625"/>
          </a:xfrm>
        </p:grpSpPr>
        <p:sp>
          <p:nvSpPr>
            <p:cNvPr id="1055" name="Google Shape;1055;p60"/>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0"/>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0"/>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0"/>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 name="Google Shape;1059;p60"/>
          <p:cNvGrpSpPr/>
          <p:nvPr/>
        </p:nvGrpSpPr>
        <p:grpSpPr>
          <a:xfrm>
            <a:off x="5087034" y="3781317"/>
            <a:ext cx="522956" cy="489869"/>
            <a:chOff x="4721450" y="1509475"/>
            <a:chExt cx="79350" cy="74325"/>
          </a:xfrm>
        </p:grpSpPr>
        <p:sp>
          <p:nvSpPr>
            <p:cNvPr id="1060" name="Google Shape;1060;p60"/>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0"/>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0"/>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0"/>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 name="Google Shape;1064;p60"/>
          <p:cNvGrpSpPr/>
          <p:nvPr/>
        </p:nvGrpSpPr>
        <p:grpSpPr>
          <a:xfrm>
            <a:off x="6410277" y="3761069"/>
            <a:ext cx="525704" cy="535436"/>
            <a:chOff x="4906800" y="1507500"/>
            <a:chExt cx="70350" cy="71075"/>
          </a:xfrm>
        </p:grpSpPr>
        <p:sp>
          <p:nvSpPr>
            <p:cNvPr id="1065" name="Google Shape;1065;p60"/>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0"/>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0"/>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0"/>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0"/>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 name="Google Shape;1070;p60"/>
          <p:cNvGrpSpPr/>
          <p:nvPr/>
        </p:nvGrpSpPr>
        <p:grpSpPr>
          <a:xfrm>
            <a:off x="4443099" y="2267050"/>
            <a:ext cx="508054" cy="508095"/>
            <a:chOff x="3736598" y="2170606"/>
            <a:chExt cx="404889" cy="404889"/>
          </a:xfrm>
        </p:grpSpPr>
        <p:sp>
          <p:nvSpPr>
            <p:cNvPr id="1071" name="Google Shape;1071;p60"/>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0"/>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0"/>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0"/>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 name="Google Shape;1075;p60"/>
          <p:cNvGrpSpPr/>
          <p:nvPr/>
        </p:nvGrpSpPr>
        <p:grpSpPr>
          <a:xfrm>
            <a:off x="3731139" y="2267145"/>
            <a:ext cx="575790" cy="507904"/>
            <a:chOff x="3161917" y="2170682"/>
            <a:chExt cx="458870" cy="404737"/>
          </a:xfrm>
        </p:grpSpPr>
        <p:sp>
          <p:nvSpPr>
            <p:cNvPr id="1076" name="Google Shape;1076;p60"/>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77" name="Google Shape;1077;p60"/>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0"/>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 name="Google Shape;1079;p60"/>
          <p:cNvGrpSpPr/>
          <p:nvPr/>
        </p:nvGrpSpPr>
        <p:grpSpPr>
          <a:xfrm>
            <a:off x="3758669" y="3027517"/>
            <a:ext cx="520730" cy="498567"/>
            <a:chOff x="3179914" y="2889488"/>
            <a:chExt cx="422876" cy="404911"/>
          </a:xfrm>
        </p:grpSpPr>
        <p:sp>
          <p:nvSpPr>
            <p:cNvPr id="1080" name="Google Shape;1080;p60"/>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0"/>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0"/>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0"/>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0"/>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0"/>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 name="Google Shape;1086;p60"/>
          <p:cNvGrpSpPr/>
          <p:nvPr/>
        </p:nvGrpSpPr>
        <p:grpSpPr>
          <a:xfrm>
            <a:off x="4387349" y="3027477"/>
            <a:ext cx="516145" cy="498648"/>
            <a:chOff x="3729467" y="2889422"/>
            <a:chExt cx="419153" cy="404977"/>
          </a:xfrm>
        </p:grpSpPr>
        <p:sp>
          <p:nvSpPr>
            <p:cNvPr id="1087" name="Google Shape;1087;p60"/>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0"/>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0"/>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0"/>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0"/>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0"/>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0"/>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4" name="Google Shape;1094;p60"/>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0"/>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0"/>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0"/>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8" name="Google Shape;1098;p60"/>
          <p:cNvGrpSpPr/>
          <p:nvPr/>
        </p:nvGrpSpPr>
        <p:grpSpPr>
          <a:xfrm>
            <a:off x="7107677" y="2474362"/>
            <a:ext cx="166473" cy="141497"/>
            <a:chOff x="4660325" y="1866850"/>
            <a:chExt cx="68350" cy="58100"/>
          </a:xfrm>
        </p:grpSpPr>
        <p:sp>
          <p:nvSpPr>
            <p:cNvPr id="1099" name="Google Shape;1099;p60"/>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0"/>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60"/>
          <p:cNvGrpSpPr/>
          <p:nvPr/>
        </p:nvGrpSpPr>
        <p:grpSpPr>
          <a:xfrm>
            <a:off x="7417022" y="2500086"/>
            <a:ext cx="162515" cy="90049"/>
            <a:chOff x="4791775" y="1877500"/>
            <a:chExt cx="66725" cy="36975"/>
          </a:xfrm>
        </p:grpSpPr>
        <p:sp>
          <p:nvSpPr>
            <p:cNvPr id="1102" name="Google Shape;1102;p60"/>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0"/>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60"/>
          <p:cNvGrpSpPr/>
          <p:nvPr/>
        </p:nvGrpSpPr>
        <p:grpSpPr>
          <a:xfrm>
            <a:off x="7738734" y="2500086"/>
            <a:ext cx="144979" cy="90049"/>
            <a:chOff x="4923925" y="1877500"/>
            <a:chExt cx="59525" cy="36975"/>
          </a:xfrm>
        </p:grpSpPr>
        <p:sp>
          <p:nvSpPr>
            <p:cNvPr id="1105" name="Google Shape;1105;p6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 name="Google Shape;1107;p60"/>
          <p:cNvGrpSpPr/>
          <p:nvPr/>
        </p:nvGrpSpPr>
        <p:grpSpPr>
          <a:xfrm>
            <a:off x="8033226" y="2482277"/>
            <a:ext cx="141447" cy="125667"/>
            <a:chOff x="5058450" y="1870100"/>
            <a:chExt cx="58075" cy="51600"/>
          </a:xfrm>
        </p:grpSpPr>
        <p:sp>
          <p:nvSpPr>
            <p:cNvPr id="1108" name="Google Shape;1108;p60"/>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0"/>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 name="Google Shape;1110;p60"/>
          <p:cNvGrpSpPr/>
          <p:nvPr/>
        </p:nvGrpSpPr>
        <p:grpSpPr>
          <a:xfrm>
            <a:off x="7447741" y="2904685"/>
            <a:ext cx="101077" cy="107645"/>
            <a:chOff x="4811425" y="2065025"/>
            <a:chExt cx="41500" cy="44200"/>
          </a:xfrm>
        </p:grpSpPr>
        <p:sp>
          <p:nvSpPr>
            <p:cNvPr id="1111" name="Google Shape;1111;p60"/>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0"/>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 name="Google Shape;1113;p60"/>
          <p:cNvGrpSpPr/>
          <p:nvPr/>
        </p:nvGrpSpPr>
        <p:grpSpPr>
          <a:xfrm>
            <a:off x="7740178" y="2904898"/>
            <a:ext cx="120867" cy="107218"/>
            <a:chOff x="4929875" y="2065025"/>
            <a:chExt cx="49625" cy="44025"/>
          </a:xfrm>
        </p:grpSpPr>
        <p:sp>
          <p:nvSpPr>
            <p:cNvPr id="1114" name="Google Shape;1114;p60"/>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0"/>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60"/>
          <p:cNvGrpSpPr/>
          <p:nvPr/>
        </p:nvGrpSpPr>
        <p:grpSpPr>
          <a:xfrm>
            <a:off x="8068847" y="2907912"/>
            <a:ext cx="70206" cy="101191"/>
            <a:chOff x="5083925" y="2066350"/>
            <a:chExt cx="28825" cy="41550"/>
          </a:xfrm>
        </p:grpSpPr>
        <p:sp>
          <p:nvSpPr>
            <p:cNvPr id="1117" name="Google Shape;1117;p60"/>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0"/>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60"/>
          <p:cNvGrpSpPr/>
          <p:nvPr/>
        </p:nvGrpSpPr>
        <p:grpSpPr>
          <a:xfrm>
            <a:off x="7100401" y="2923559"/>
            <a:ext cx="181026" cy="69896"/>
            <a:chOff x="4659775" y="2072775"/>
            <a:chExt cx="74325" cy="28700"/>
          </a:xfrm>
        </p:grpSpPr>
        <p:sp>
          <p:nvSpPr>
            <p:cNvPr id="1120" name="Google Shape;1120;p60"/>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0"/>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0"/>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 name="Google Shape;1123;p60"/>
          <p:cNvGrpSpPr/>
          <p:nvPr/>
        </p:nvGrpSpPr>
        <p:grpSpPr>
          <a:xfrm>
            <a:off x="8020257" y="2714124"/>
            <a:ext cx="167387" cy="89197"/>
            <a:chOff x="4662475" y="1976500"/>
            <a:chExt cx="68725" cy="36625"/>
          </a:xfrm>
        </p:grpSpPr>
        <p:sp>
          <p:nvSpPr>
            <p:cNvPr id="1124" name="Google Shape;1124;p60"/>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0"/>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0"/>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 name="Google Shape;1127;p60"/>
          <p:cNvGrpSpPr/>
          <p:nvPr/>
        </p:nvGrpSpPr>
        <p:grpSpPr>
          <a:xfrm>
            <a:off x="7717162" y="2717564"/>
            <a:ext cx="166899" cy="82317"/>
            <a:chOff x="4920150" y="1977875"/>
            <a:chExt cx="68525" cy="33800"/>
          </a:xfrm>
        </p:grpSpPr>
        <p:sp>
          <p:nvSpPr>
            <p:cNvPr id="1128" name="Google Shape;1128;p60"/>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0"/>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0"/>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 name="Google Shape;1131;p60"/>
          <p:cNvGrpSpPr/>
          <p:nvPr/>
        </p:nvGrpSpPr>
        <p:grpSpPr>
          <a:xfrm>
            <a:off x="7128319" y="3121482"/>
            <a:ext cx="125190" cy="127858"/>
            <a:chOff x="4676550" y="2160575"/>
            <a:chExt cx="51400" cy="52500"/>
          </a:xfrm>
        </p:grpSpPr>
        <p:sp>
          <p:nvSpPr>
            <p:cNvPr id="1132" name="Google Shape;1132;p60"/>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0"/>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0"/>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60"/>
          <p:cNvGrpSpPr/>
          <p:nvPr/>
        </p:nvGrpSpPr>
        <p:grpSpPr>
          <a:xfrm>
            <a:off x="7425577" y="3128514"/>
            <a:ext cx="145405" cy="113794"/>
            <a:chOff x="4768325" y="2163475"/>
            <a:chExt cx="59700" cy="46725"/>
          </a:xfrm>
        </p:grpSpPr>
        <p:sp>
          <p:nvSpPr>
            <p:cNvPr id="1136" name="Google Shape;1136;p60"/>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0"/>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8" name="Google Shape;1138;p60"/>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0"/>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0"/>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0"/>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0"/>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0"/>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4" name="Google Shape;1144;p60"/>
          <p:cNvGrpSpPr/>
          <p:nvPr/>
        </p:nvGrpSpPr>
        <p:grpSpPr>
          <a:xfrm>
            <a:off x="7441895" y="3383608"/>
            <a:ext cx="112768" cy="106853"/>
            <a:chOff x="4768575" y="2253950"/>
            <a:chExt cx="46300" cy="43875"/>
          </a:xfrm>
        </p:grpSpPr>
        <p:sp>
          <p:nvSpPr>
            <p:cNvPr id="1145" name="Google Shape;1145;p60"/>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0"/>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60"/>
          <p:cNvGrpSpPr/>
          <p:nvPr/>
        </p:nvGrpSpPr>
        <p:grpSpPr>
          <a:xfrm>
            <a:off x="7741518" y="3872634"/>
            <a:ext cx="118187" cy="146246"/>
            <a:chOff x="4960900" y="2433225"/>
            <a:chExt cx="48525" cy="60050"/>
          </a:xfrm>
        </p:grpSpPr>
        <p:sp>
          <p:nvSpPr>
            <p:cNvPr id="1148" name="Google Shape;1148;p60"/>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0"/>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 name="Google Shape;1150;p60"/>
          <p:cNvGrpSpPr/>
          <p:nvPr/>
        </p:nvGrpSpPr>
        <p:grpSpPr>
          <a:xfrm>
            <a:off x="7430083" y="4136695"/>
            <a:ext cx="136394" cy="143810"/>
            <a:chOff x="4854075" y="2527625"/>
            <a:chExt cx="56000" cy="59050"/>
          </a:xfrm>
        </p:grpSpPr>
        <p:sp>
          <p:nvSpPr>
            <p:cNvPr id="1151" name="Google Shape;1151;p60"/>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0"/>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3" name="Google Shape;1153;p60"/>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0"/>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0"/>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6" name="Google Shape;1156;p60"/>
          <p:cNvGrpSpPr/>
          <p:nvPr/>
        </p:nvGrpSpPr>
        <p:grpSpPr>
          <a:xfrm>
            <a:off x="8054294" y="3600439"/>
            <a:ext cx="99312" cy="160797"/>
            <a:chOff x="5059700" y="2334775"/>
            <a:chExt cx="40775" cy="66025"/>
          </a:xfrm>
        </p:grpSpPr>
        <p:sp>
          <p:nvSpPr>
            <p:cNvPr id="1157" name="Google Shape;1157;p60"/>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0"/>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0"/>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0"/>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0"/>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0"/>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0"/>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0"/>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0"/>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6" name="Google Shape;1166;p60"/>
          <p:cNvGrpSpPr/>
          <p:nvPr/>
        </p:nvGrpSpPr>
        <p:grpSpPr>
          <a:xfrm>
            <a:off x="8011458" y="3865571"/>
            <a:ext cx="184984" cy="160371"/>
            <a:chOff x="5037700" y="2430325"/>
            <a:chExt cx="75950" cy="65850"/>
          </a:xfrm>
        </p:grpSpPr>
        <p:sp>
          <p:nvSpPr>
            <p:cNvPr id="1167" name="Google Shape;1167;p60"/>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0"/>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9" name="Google Shape;1169;p60"/>
          <p:cNvGrpSpPr/>
          <p:nvPr/>
        </p:nvGrpSpPr>
        <p:grpSpPr>
          <a:xfrm>
            <a:off x="7430964" y="3632023"/>
            <a:ext cx="173014" cy="97629"/>
            <a:chOff x="4756975" y="2341800"/>
            <a:chExt cx="91975" cy="51925"/>
          </a:xfrm>
        </p:grpSpPr>
        <p:sp>
          <p:nvSpPr>
            <p:cNvPr id="1170" name="Google Shape;1170;p60"/>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0"/>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0"/>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0"/>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0"/>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0"/>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0"/>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0"/>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0"/>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0"/>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0"/>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0"/>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0"/>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0"/>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0"/>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0"/>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0"/>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0"/>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0"/>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0"/>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 name="Google Shape;1190;p60"/>
          <p:cNvGrpSpPr/>
          <p:nvPr/>
        </p:nvGrpSpPr>
        <p:grpSpPr>
          <a:xfrm>
            <a:off x="7697901" y="4120720"/>
            <a:ext cx="212497" cy="175761"/>
            <a:chOff x="4943575" y="2516350"/>
            <a:chExt cx="98675" cy="81700"/>
          </a:xfrm>
        </p:grpSpPr>
        <p:sp>
          <p:nvSpPr>
            <p:cNvPr id="1191" name="Google Shape;1191;p60"/>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0"/>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0"/>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0"/>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0"/>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0"/>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0"/>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0"/>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0"/>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0"/>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0"/>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0"/>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0"/>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0"/>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0"/>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0"/>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0"/>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0"/>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0"/>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0"/>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0"/>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0"/>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0"/>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0"/>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0"/>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0"/>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0"/>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0"/>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0"/>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0"/>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0"/>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0"/>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0"/>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0"/>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0"/>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0"/>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0"/>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0"/>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0"/>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0"/>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0"/>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0"/>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0"/>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0"/>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0"/>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0"/>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0"/>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0"/>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0"/>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0"/>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0"/>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0"/>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0"/>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0"/>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0"/>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0"/>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0"/>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0"/>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0"/>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0"/>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0"/>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0"/>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0"/>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0"/>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0"/>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0"/>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0"/>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0"/>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0"/>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0"/>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0"/>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0"/>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0"/>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0"/>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0"/>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0"/>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0"/>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0"/>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60"/>
          <p:cNvGrpSpPr/>
          <p:nvPr/>
        </p:nvGrpSpPr>
        <p:grpSpPr>
          <a:xfrm>
            <a:off x="1955962" y="3346963"/>
            <a:ext cx="965351" cy="134611"/>
            <a:chOff x="4411970" y="2962952"/>
            <a:chExt cx="706544" cy="104212"/>
          </a:xfrm>
        </p:grpSpPr>
        <p:sp>
          <p:nvSpPr>
            <p:cNvPr id="1270" name="Google Shape;1270;p60"/>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0"/>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0"/>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0"/>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60"/>
          <p:cNvGrpSpPr/>
          <p:nvPr/>
        </p:nvGrpSpPr>
        <p:grpSpPr>
          <a:xfrm>
            <a:off x="1955962" y="2935877"/>
            <a:ext cx="960158" cy="289172"/>
            <a:chOff x="4411970" y="2726085"/>
            <a:chExt cx="643107" cy="193659"/>
          </a:xfrm>
        </p:grpSpPr>
        <p:sp>
          <p:nvSpPr>
            <p:cNvPr id="1275" name="Google Shape;1275;p60"/>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0"/>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0"/>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60"/>
          <p:cNvGrpSpPr/>
          <p:nvPr/>
        </p:nvGrpSpPr>
        <p:grpSpPr>
          <a:xfrm>
            <a:off x="958854" y="3201987"/>
            <a:ext cx="833173" cy="259209"/>
            <a:chOff x="4411970" y="4340222"/>
            <a:chExt cx="779467" cy="242683"/>
          </a:xfrm>
        </p:grpSpPr>
        <p:sp>
          <p:nvSpPr>
            <p:cNvPr id="1279" name="Google Shape;1279;p60"/>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0"/>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0"/>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60"/>
          <p:cNvGrpSpPr/>
          <p:nvPr/>
        </p:nvGrpSpPr>
        <p:grpSpPr>
          <a:xfrm>
            <a:off x="1955962" y="2597733"/>
            <a:ext cx="965160" cy="216230"/>
            <a:chOff x="4411970" y="2468674"/>
            <a:chExt cx="747317" cy="167425"/>
          </a:xfrm>
        </p:grpSpPr>
        <p:sp>
          <p:nvSpPr>
            <p:cNvPr id="1283" name="Google Shape;1283;p60"/>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0"/>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 name="Google Shape;1285;p60"/>
          <p:cNvGrpSpPr/>
          <p:nvPr/>
        </p:nvGrpSpPr>
        <p:grpSpPr>
          <a:xfrm>
            <a:off x="954709" y="2502450"/>
            <a:ext cx="810451" cy="319148"/>
            <a:chOff x="4411970" y="3686602"/>
            <a:chExt cx="797845" cy="314215"/>
          </a:xfrm>
        </p:grpSpPr>
        <p:sp>
          <p:nvSpPr>
            <p:cNvPr id="1286" name="Google Shape;1286;p60"/>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0"/>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0"/>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0"/>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0"/>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60"/>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2" name="Google Shape;1292;p60"/>
          <p:cNvGrpSpPr/>
          <p:nvPr/>
        </p:nvGrpSpPr>
        <p:grpSpPr>
          <a:xfrm>
            <a:off x="954806" y="2256974"/>
            <a:ext cx="1970333" cy="208784"/>
            <a:chOff x="6336019" y="3733725"/>
            <a:chExt cx="2566206" cy="351310"/>
          </a:xfrm>
        </p:grpSpPr>
        <p:sp>
          <p:nvSpPr>
            <p:cNvPr id="1293" name="Google Shape;1293;p60"/>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0"/>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0"/>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0"/>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60"/>
          <p:cNvGrpSpPr/>
          <p:nvPr/>
        </p:nvGrpSpPr>
        <p:grpSpPr>
          <a:xfrm>
            <a:off x="1955962" y="3864529"/>
            <a:ext cx="946551" cy="153200"/>
            <a:chOff x="4404545" y="3301592"/>
            <a:chExt cx="782403" cy="129272"/>
          </a:xfrm>
        </p:grpSpPr>
        <p:sp>
          <p:nvSpPr>
            <p:cNvPr id="1298" name="Google Shape;1298;p60"/>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0"/>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0" name="Google Shape;1300;p60"/>
          <p:cNvGrpSpPr/>
          <p:nvPr/>
        </p:nvGrpSpPr>
        <p:grpSpPr>
          <a:xfrm>
            <a:off x="1955962" y="3603488"/>
            <a:ext cx="962257" cy="139127"/>
            <a:chOff x="4411970" y="3131459"/>
            <a:chExt cx="710520" cy="117397"/>
          </a:xfrm>
        </p:grpSpPr>
        <p:sp>
          <p:nvSpPr>
            <p:cNvPr id="1301" name="Google Shape;1301;p60"/>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0"/>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303" name="Google Shape;1303;p60"/>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4" name="Google Shape;1304;p60"/>
          <p:cNvGrpSpPr/>
          <p:nvPr/>
        </p:nvGrpSpPr>
        <p:grpSpPr>
          <a:xfrm>
            <a:off x="956107" y="3538282"/>
            <a:ext cx="823838" cy="458988"/>
            <a:chOff x="4411970" y="1801825"/>
            <a:chExt cx="734586" cy="409262"/>
          </a:xfrm>
        </p:grpSpPr>
        <p:sp>
          <p:nvSpPr>
            <p:cNvPr id="1305" name="Google Shape;1305;p60"/>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0"/>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7" name="Google Shape;1307;p60"/>
          <p:cNvGrpSpPr/>
          <p:nvPr/>
        </p:nvGrpSpPr>
        <p:grpSpPr>
          <a:xfrm>
            <a:off x="956107" y="4086708"/>
            <a:ext cx="856348" cy="212039"/>
            <a:chOff x="4411970" y="2233974"/>
            <a:chExt cx="763574" cy="189068"/>
          </a:xfrm>
        </p:grpSpPr>
        <p:sp>
          <p:nvSpPr>
            <p:cNvPr id="1308" name="Google Shape;1308;p60"/>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0"/>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0" name="Google Shape;1310;p60"/>
          <p:cNvGrpSpPr/>
          <p:nvPr/>
        </p:nvGrpSpPr>
        <p:grpSpPr>
          <a:xfrm>
            <a:off x="3066303" y="2262044"/>
            <a:ext cx="511602" cy="511602"/>
            <a:chOff x="5681300" y="2527788"/>
            <a:chExt cx="805800" cy="805800"/>
          </a:xfrm>
        </p:grpSpPr>
        <p:sp>
          <p:nvSpPr>
            <p:cNvPr id="1311" name="Google Shape;1311;p60"/>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0"/>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 name="Google Shape;1313;p60"/>
          <p:cNvGrpSpPr/>
          <p:nvPr/>
        </p:nvGrpSpPr>
        <p:grpSpPr>
          <a:xfrm>
            <a:off x="3063497" y="3028627"/>
            <a:ext cx="513021" cy="512935"/>
            <a:chOff x="4049800" y="640400"/>
            <a:chExt cx="858900" cy="858900"/>
          </a:xfrm>
        </p:grpSpPr>
        <p:sp>
          <p:nvSpPr>
            <p:cNvPr id="1314" name="Google Shape;1314;p60"/>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0"/>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 name="Google Shape;1316;p60"/>
          <p:cNvGrpSpPr/>
          <p:nvPr/>
        </p:nvGrpSpPr>
        <p:grpSpPr>
          <a:xfrm>
            <a:off x="2980696" y="3680519"/>
            <a:ext cx="686489" cy="686585"/>
            <a:chOff x="5080188" y="927900"/>
            <a:chExt cx="961200" cy="961200"/>
          </a:xfrm>
        </p:grpSpPr>
        <p:sp>
          <p:nvSpPr>
            <p:cNvPr id="1317" name="Google Shape;1317;p60"/>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0"/>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0"/>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0"/>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0"/>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0"/>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0"/>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0"/>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 name="Google Shape;1325;p60"/>
          <p:cNvGrpSpPr/>
          <p:nvPr/>
        </p:nvGrpSpPr>
        <p:grpSpPr>
          <a:xfrm>
            <a:off x="3763848" y="3773248"/>
            <a:ext cx="510373" cy="510937"/>
            <a:chOff x="7508249" y="1522825"/>
            <a:chExt cx="1326332" cy="1322987"/>
          </a:xfrm>
        </p:grpSpPr>
        <p:sp>
          <p:nvSpPr>
            <p:cNvPr id="1326" name="Google Shape;1326;p60"/>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0"/>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0"/>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0"/>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0"/>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0"/>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0"/>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0"/>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0"/>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0"/>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60"/>
          <p:cNvGrpSpPr/>
          <p:nvPr/>
        </p:nvGrpSpPr>
        <p:grpSpPr>
          <a:xfrm>
            <a:off x="4455441" y="3774653"/>
            <a:ext cx="492652" cy="503348"/>
            <a:chOff x="6039282" y="1042577"/>
            <a:chExt cx="734315" cy="731929"/>
          </a:xfrm>
        </p:grpSpPr>
        <p:sp>
          <p:nvSpPr>
            <p:cNvPr id="1337" name="Google Shape;1337;p60"/>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0"/>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0"/>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0"/>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0"/>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0"/>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0"/>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0"/>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0"/>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0"/>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0"/>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0"/>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0"/>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0"/>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0"/>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0"/>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0"/>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0"/>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0"/>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0"/>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0"/>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8" name="Google Shape;1358;p60"/>
          <p:cNvGrpSpPr/>
          <p:nvPr/>
        </p:nvGrpSpPr>
        <p:grpSpPr>
          <a:xfrm>
            <a:off x="5095855" y="2270694"/>
            <a:ext cx="483304" cy="504902"/>
            <a:chOff x="1825800" y="1651625"/>
            <a:chExt cx="568125" cy="591775"/>
          </a:xfrm>
        </p:grpSpPr>
        <p:sp>
          <p:nvSpPr>
            <p:cNvPr id="1359" name="Google Shape;1359;p60"/>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0"/>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0"/>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0"/>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0"/>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0"/>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5" name="Google Shape;1365;p60"/>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0"/>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0"/>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0"/>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0"/>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370" name="Google Shape;1370;p6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grpSp>
        <p:nvGrpSpPr>
          <p:cNvPr id="1375" name="Google Shape;1375;p61"/>
          <p:cNvGrpSpPr/>
          <p:nvPr/>
        </p:nvGrpSpPr>
        <p:grpSpPr>
          <a:xfrm>
            <a:off x="722059" y="955168"/>
            <a:ext cx="2492868" cy="1379876"/>
            <a:chOff x="2654821" y="2311071"/>
            <a:chExt cx="2279715" cy="1262120"/>
          </a:xfrm>
        </p:grpSpPr>
        <p:grpSp>
          <p:nvGrpSpPr>
            <p:cNvPr id="1376" name="Google Shape;1376;p61"/>
            <p:cNvGrpSpPr/>
            <p:nvPr/>
          </p:nvGrpSpPr>
          <p:grpSpPr>
            <a:xfrm>
              <a:off x="4034269" y="2840745"/>
              <a:ext cx="40212" cy="36437"/>
              <a:chOff x="4293400" y="2574725"/>
              <a:chExt cx="84425" cy="80100"/>
            </a:xfrm>
          </p:grpSpPr>
          <p:sp>
            <p:nvSpPr>
              <p:cNvPr id="1377" name="Google Shape;1377;p61"/>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378" name="Google Shape;1378;p61"/>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9" name="Google Shape;1379;p61"/>
            <p:cNvGrpSpPr/>
            <p:nvPr/>
          </p:nvGrpSpPr>
          <p:grpSpPr>
            <a:xfrm>
              <a:off x="3894606" y="2334874"/>
              <a:ext cx="913198" cy="518984"/>
              <a:chOff x="4000175" y="1462675"/>
              <a:chExt cx="1917275" cy="1140875"/>
            </a:xfrm>
          </p:grpSpPr>
          <p:sp>
            <p:nvSpPr>
              <p:cNvPr id="1380" name="Google Shape;1380;p61"/>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381" name="Google Shape;1381;p61"/>
              <p:cNvGrpSpPr/>
              <p:nvPr/>
            </p:nvGrpSpPr>
            <p:grpSpPr>
              <a:xfrm>
                <a:off x="4000175" y="1462675"/>
                <a:ext cx="1917275" cy="1140875"/>
                <a:chOff x="4000175" y="1462675"/>
                <a:chExt cx="1917275" cy="1140875"/>
              </a:xfrm>
            </p:grpSpPr>
            <p:sp>
              <p:nvSpPr>
                <p:cNvPr id="1382" name="Google Shape;1382;p61"/>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383" name="Google Shape;1383;p61"/>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1"/>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1"/>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1"/>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87" name="Google Shape;1387;p61"/>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88" name="Google Shape;1388;p61"/>
            <p:cNvGrpSpPr/>
            <p:nvPr/>
          </p:nvGrpSpPr>
          <p:grpSpPr>
            <a:xfrm>
              <a:off x="3875768" y="2846704"/>
              <a:ext cx="44796" cy="47366"/>
              <a:chOff x="3960625" y="2587825"/>
              <a:chExt cx="94050" cy="104125"/>
            </a:xfrm>
          </p:grpSpPr>
          <p:sp>
            <p:nvSpPr>
              <p:cNvPr id="1389" name="Google Shape;1389;p61"/>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390" name="Google Shape;1390;p61"/>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1" name="Google Shape;1391;p61"/>
            <p:cNvGrpSpPr/>
            <p:nvPr/>
          </p:nvGrpSpPr>
          <p:grpSpPr>
            <a:xfrm>
              <a:off x="3782759" y="2807162"/>
              <a:ext cx="82686" cy="85487"/>
              <a:chOff x="3765350" y="2500900"/>
              <a:chExt cx="173600" cy="187925"/>
            </a:xfrm>
          </p:grpSpPr>
          <p:sp>
            <p:nvSpPr>
              <p:cNvPr id="1392" name="Google Shape;1392;p61"/>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393" name="Google Shape;1393;p61"/>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1"/>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1"/>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1"/>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1"/>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8" name="Google Shape;1398;p61"/>
            <p:cNvGrpSpPr/>
            <p:nvPr/>
          </p:nvGrpSpPr>
          <p:grpSpPr>
            <a:xfrm>
              <a:off x="3775674" y="2798496"/>
              <a:ext cx="40545" cy="23564"/>
              <a:chOff x="3750475" y="2481850"/>
              <a:chExt cx="85125" cy="51800"/>
            </a:xfrm>
          </p:grpSpPr>
          <p:sp>
            <p:nvSpPr>
              <p:cNvPr id="1399" name="Google Shape;1399;p61"/>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1"/>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401" name="Google Shape;1401;p61"/>
            <p:cNvGrpSpPr/>
            <p:nvPr/>
          </p:nvGrpSpPr>
          <p:grpSpPr>
            <a:xfrm>
              <a:off x="3716946" y="2776024"/>
              <a:ext cx="81971" cy="76912"/>
              <a:chOff x="3627175" y="2432450"/>
              <a:chExt cx="172100" cy="169075"/>
            </a:xfrm>
          </p:grpSpPr>
          <p:sp>
            <p:nvSpPr>
              <p:cNvPr id="1402" name="Google Shape;1402;p61"/>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1"/>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404" name="Google Shape;1404;p61"/>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405" name="Google Shape;1405;p61"/>
            <p:cNvGrpSpPr/>
            <p:nvPr/>
          </p:nvGrpSpPr>
          <p:grpSpPr>
            <a:xfrm>
              <a:off x="3685682" y="2845624"/>
              <a:ext cx="29311" cy="45055"/>
              <a:chOff x="3561536" y="2585450"/>
              <a:chExt cx="61539" cy="99045"/>
            </a:xfrm>
          </p:grpSpPr>
          <p:sp>
            <p:nvSpPr>
              <p:cNvPr id="1406" name="Google Shape;1406;p61"/>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1"/>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408" name="Google Shape;1408;p61"/>
            <p:cNvGrpSpPr/>
            <p:nvPr/>
          </p:nvGrpSpPr>
          <p:grpSpPr>
            <a:xfrm>
              <a:off x="3849905" y="2572252"/>
              <a:ext cx="74339" cy="119559"/>
              <a:chOff x="3906325" y="1984500"/>
              <a:chExt cx="156075" cy="262825"/>
            </a:xfrm>
          </p:grpSpPr>
          <p:sp>
            <p:nvSpPr>
              <p:cNvPr id="1409" name="Google Shape;1409;p61"/>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410" name="Google Shape;1410;p61"/>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61"/>
            <p:cNvGrpSpPr/>
            <p:nvPr/>
          </p:nvGrpSpPr>
          <p:grpSpPr>
            <a:xfrm>
              <a:off x="2654821" y="2414345"/>
              <a:ext cx="667570" cy="558731"/>
              <a:chOff x="1397225" y="1637375"/>
              <a:chExt cx="1401575" cy="1228250"/>
            </a:xfrm>
          </p:grpSpPr>
          <p:sp>
            <p:nvSpPr>
              <p:cNvPr id="1412" name="Google Shape;1412;p61"/>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413" name="Google Shape;1413;p61"/>
              <p:cNvGrpSpPr/>
              <p:nvPr/>
            </p:nvGrpSpPr>
            <p:grpSpPr>
              <a:xfrm>
                <a:off x="1397225" y="1637375"/>
                <a:ext cx="1398775" cy="1228250"/>
                <a:chOff x="1397225" y="1637375"/>
                <a:chExt cx="1398775" cy="1228250"/>
              </a:xfrm>
            </p:grpSpPr>
            <p:sp>
              <p:nvSpPr>
                <p:cNvPr id="1414" name="Google Shape;1414;p61"/>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1"/>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6" name="Google Shape;1416;p61"/>
            <p:cNvGrpSpPr/>
            <p:nvPr/>
          </p:nvGrpSpPr>
          <p:grpSpPr>
            <a:xfrm>
              <a:off x="3230417" y="3103734"/>
              <a:ext cx="282982" cy="280332"/>
              <a:chOff x="2605700" y="3152850"/>
              <a:chExt cx="594125" cy="616250"/>
            </a:xfrm>
          </p:grpSpPr>
          <p:sp>
            <p:nvSpPr>
              <p:cNvPr id="1417" name="Google Shape;1417;p61"/>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418" name="Google Shape;1418;p61"/>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419" name="Google Shape;1419;p61"/>
            <p:cNvGrpSpPr/>
            <p:nvPr/>
          </p:nvGrpSpPr>
          <p:grpSpPr>
            <a:xfrm>
              <a:off x="3265985" y="3226989"/>
              <a:ext cx="87151" cy="346202"/>
              <a:chOff x="2680375" y="3423800"/>
              <a:chExt cx="182975" cy="761050"/>
            </a:xfrm>
          </p:grpSpPr>
          <p:sp>
            <p:nvSpPr>
              <p:cNvPr id="1420" name="Google Shape;1420;p61"/>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421" name="Google Shape;1421;p61"/>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 name="Google Shape;1422;p61"/>
            <p:cNvGrpSpPr/>
            <p:nvPr/>
          </p:nvGrpSpPr>
          <p:grpSpPr>
            <a:xfrm>
              <a:off x="3855466" y="3289811"/>
              <a:ext cx="112514" cy="94210"/>
              <a:chOff x="3918000" y="3561900"/>
              <a:chExt cx="236225" cy="207100"/>
            </a:xfrm>
          </p:grpSpPr>
          <p:sp>
            <p:nvSpPr>
              <p:cNvPr id="1423" name="Google Shape;1423;p61"/>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424" name="Google Shape;1424;p61"/>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5" name="Google Shape;1425;p61"/>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1"/>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1"/>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428" name="Google Shape;1428;p61"/>
            <p:cNvGrpSpPr/>
            <p:nvPr/>
          </p:nvGrpSpPr>
          <p:grpSpPr>
            <a:xfrm>
              <a:off x="2905224" y="2311071"/>
              <a:ext cx="596721" cy="528992"/>
              <a:chOff x="1922950" y="1410350"/>
              <a:chExt cx="1252825" cy="1162875"/>
            </a:xfrm>
          </p:grpSpPr>
          <p:sp>
            <p:nvSpPr>
              <p:cNvPr id="1429" name="Google Shape;1429;p61"/>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1"/>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1"/>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1"/>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1"/>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1"/>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1"/>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1"/>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1"/>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1"/>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1"/>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1"/>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1"/>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1"/>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1"/>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1"/>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445" name="Google Shape;1445;p61"/>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1"/>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1"/>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1"/>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1"/>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1"/>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1"/>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1"/>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1"/>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1"/>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1"/>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1"/>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1"/>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1"/>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1"/>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1"/>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1"/>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1"/>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1"/>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1"/>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65" name="Google Shape;1465;p61"/>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66" name="Google Shape;1466;p61"/>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7" name="Google Shape;1467;p61"/>
            <p:cNvGrpSpPr/>
            <p:nvPr/>
          </p:nvGrpSpPr>
          <p:grpSpPr>
            <a:xfrm>
              <a:off x="3280929" y="3294542"/>
              <a:ext cx="109894" cy="272224"/>
              <a:chOff x="2711750" y="3572300"/>
              <a:chExt cx="230725" cy="598425"/>
            </a:xfrm>
          </p:grpSpPr>
          <p:sp>
            <p:nvSpPr>
              <p:cNvPr id="1468" name="Google Shape;1468;p61"/>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1"/>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0" name="Google Shape;1470;p61"/>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1" name="Google Shape;1471;p61"/>
            <p:cNvGrpSpPr/>
            <p:nvPr/>
          </p:nvGrpSpPr>
          <p:grpSpPr>
            <a:xfrm>
              <a:off x="3790439" y="2408636"/>
              <a:ext cx="73017" cy="75684"/>
              <a:chOff x="3781475" y="1624825"/>
              <a:chExt cx="153300" cy="166375"/>
            </a:xfrm>
          </p:grpSpPr>
          <p:sp>
            <p:nvSpPr>
              <p:cNvPr id="1472" name="Google Shape;1472;p61"/>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1"/>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1"/>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1"/>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6" name="Google Shape;1476;p61"/>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1"/>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1"/>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1"/>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1"/>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1"/>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1"/>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3" name="Google Shape;1483;p61"/>
            <p:cNvGrpSpPr/>
            <p:nvPr/>
          </p:nvGrpSpPr>
          <p:grpSpPr>
            <a:xfrm>
              <a:off x="4403342" y="3107749"/>
              <a:ext cx="316680" cy="101374"/>
              <a:chOff x="5068275" y="3161675"/>
              <a:chExt cx="664875" cy="222850"/>
            </a:xfrm>
          </p:grpSpPr>
          <p:sp>
            <p:nvSpPr>
              <p:cNvPr id="1484" name="Google Shape;1484;p61"/>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1"/>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1"/>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1"/>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8" name="Google Shape;1488;p61"/>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1"/>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1"/>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1"/>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1"/>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1"/>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1"/>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1"/>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1"/>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1"/>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1"/>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1"/>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1"/>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1"/>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1"/>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1"/>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1"/>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1"/>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1"/>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1"/>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1"/>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1"/>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1"/>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1"/>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1"/>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1"/>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1"/>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1"/>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1"/>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7" name="Google Shape;1517;p61"/>
            <p:cNvGrpSpPr/>
            <p:nvPr/>
          </p:nvGrpSpPr>
          <p:grpSpPr>
            <a:xfrm>
              <a:off x="3697513" y="2707266"/>
              <a:ext cx="59549" cy="79733"/>
              <a:chOff x="3586375" y="2281300"/>
              <a:chExt cx="125025" cy="175275"/>
            </a:xfrm>
          </p:grpSpPr>
          <p:sp>
            <p:nvSpPr>
              <p:cNvPr id="1518" name="Google Shape;1518;p61"/>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1"/>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0" name="Google Shape;1520;p61"/>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1" name="Google Shape;1521;p61"/>
            <p:cNvGrpSpPr/>
            <p:nvPr/>
          </p:nvGrpSpPr>
          <p:grpSpPr>
            <a:xfrm>
              <a:off x="4513224" y="3221724"/>
              <a:ext cx="274563" cy="280321"/>
              <a:chOff x="5298975" y="3412225"/>
              <a:chExt cx="576450" cy="616225"/>
            </a:xfrm>
          </p:grpSpPr>
          <p:sp>
            <p:nvSpPr>
              <p:cNvPr id="1522" name="Google Shape;1522;p61"/>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23" name="Google Shape;1523;p61"/>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4" name="Google Shape;1524;p61"/>
            <p:cNvGrpSpPr/>
            <p:nvPr/>
          </p:nvGrpSpPr>
          <p:grpSpPr>
            <a:xfrm>
              <a:off x="4824403" y="3421846"/>
              <a:ext cx="110132" cy="130647"/>
              <a:chOff x="5952300" y="3852150"/>
              <a:chExt cx="231225" cy="287200"/>
            </a:xfrm>
          </p:grpSpPr>
          <p:sp>
            <p:nvSpPr>
              <p:cNvPr id="1525" name="Google Shape;1525;p61"/>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1"/>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7" name="Google Shape;1527;p61"/>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1"/>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1"/>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1"/>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1"/>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1"/>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1"/>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1"/>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5" name="Google Shape;1535;p61"/>
            <p:cNvGrpSpPr/>
            <p:nvPr/>
          </p:nvGrpSpPr>
          <p:grpSpPr>
            <a:xfrm>
              <a:off x="4295710" y="3079670"/>
              <a:ext cx="14968" cy="27135"/>
              <a:chOff x="4842300" y="3099950"/>
              <a:chExt cx="31425" cy="59650"/>
            </a:xfrm>
          </p:grpSpPr>
          <p:sp>
            <p:nvSpPr>
              <p:cNvPr id="1536" name="Google Shape;1536;p61"/>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1"/>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1"/>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1"/>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0" name="Google Shape;1540;p61"/>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1"/>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1"/>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1"/>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1"/>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1"/>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1"/>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1"/>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8" name="Google Shape;1548;p61"/>
            <p:cNvGrpSpPr/>
            <p:nvPr/>
          </p:nvGrpSpPr>
          <p:grpSpPr>
            <a:xfrm>
              <a:off x="3831056" y="2816010"/>
              <a:ext cx="37378" cy="27612"/>
              <a:chOff x="3866750" y="2520350"/>
              <a:chExt cx="78475" cy="60700"/>
            </a:xfrm>
          </p:grpSpPr>
          <p:sp>
            <p:nvSpPr>
              <p:cNvPr id="1549" name="Google Shape;1549;p61"/>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1"/>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1"/>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1"/>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3" name="Google Shape;1553;p61"/>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1"/>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1"/>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1"/>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1"/>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1"/>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1"/>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1"/>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1"/>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1"/>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1"/>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1"/>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1"/>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1"/>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1"/>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1"/>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1"/>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70" name="Google Shape;1570;p61"/>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1"/>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1"/>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1"/>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1"/>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1"/>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1"/>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1"/>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1"/>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1"/>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1"/>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1"/>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82" name="Google Shape;1582;p61"/>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1"/>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1"/>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1"/>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1"/>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1"/>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1"/>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1"/>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1"/>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1"/>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1"/>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1"/>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1"/>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5" name="Google Shape;1595;p61"/>
            <p:cNvGrpSpPr/>
            <p:nvPr/>
          </p:nvGrpSpPr>
          <p:grpSpPr>
            <a:xfrm>
              <a:off x="3632736" y="3051591"/>
              <a:ext cx="63288" cy="45217"/>
              <a:chOff x="3450375" y="3038225"/>
              <a:chExt cx="132875" cy="99400"/>
            </a:xfrm>
          </p:grpSpPr>
          <p:sp>
            <p:nvSpPr>
              <p:cNvPr id="1596" name="Google Shape;1596;p61"/>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1"/>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8" name="Google Shape;1598;p61"/>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1"/>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1"/>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1"/>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1"/>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1"/>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1"/>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1"/>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1"/>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07" name="Google Shape;1607;p61"/>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1"/>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1"/>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1"/>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1"/>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1"/>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1"/>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1"/>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1"/>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1"/>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17" name="Google Shape;1617;p61"/>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1"/>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1"/>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1"/>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1"/>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1"/>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23" name="Google Shape;1623;p61"/>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1"/>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1"/>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1"/>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1"/>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1"/>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1"/>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1"/>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61"/>
          <p:cNvGrpSpPr/>
          <p:nvPr/>
        </p:nvGrpSpPr>
        <p:grpSpPr>
          <a:xfrm>
            <a:off x="719116" y="2850945"/>
            <a:ext cx="2622876" cy="1333540"/>
            <a:chOff x="238125" y="1038125"/>
            <a:chExt cx="7146800" cy="3633625"/>
          </a:xfrm>
        </p:grpSpPr>
        <p:sp>
          <p:nvSpPr>
            <p:cNvPr id="1634" name="Google Shape;1634;p61"/>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1"/>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1"/>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1"/>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1"/>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1"/>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1"/>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1"/>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1"/>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1"/>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1"/>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1"/>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1"/>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1"/>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1"/>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1"/>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1"/>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1"/>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1"/>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1"/>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1"/>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1"/>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1"/>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1"/>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1"/>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1"/>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1"/>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1"/>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1"/>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1"/>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1"/>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1"/>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1"/>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1"/>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1"/>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1"/>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1"/>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1"/>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1"/>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1"/>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1"/>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1"/>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1"/>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1"/>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1"/>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1"/>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1"/>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1"/>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1"/>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1"/>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1"/>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1"/>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1"/>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1"/>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1"/>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1"/>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1"/>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1"/>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1"/>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1"/>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1"/>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1"/>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1"/>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1"/>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1"/>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1"/>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1"/>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1"/>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1"/>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1"/>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1"/>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1"/>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1"/>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1"/>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1"/>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1"/>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1"/>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1"/>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1"/>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1"/>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1"/>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1"/>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1"/>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1"/>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1"/>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1"/>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1"/>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1"/>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1"/>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1"/>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1"/>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1"/>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1"/>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1"/>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1"/>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1"/>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1"/>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1"/>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1"/>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1"/>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1"/>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1"/>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1"/>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1"/>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1"/>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1"/>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1"/>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1"/>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1"/>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1"/>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1"/>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1"/>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1"/>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1"/>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1"/>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1"/>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1"/>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1"/>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1"/>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1"/>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1"/>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1"/>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1"/>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1"/>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1"/>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1"/>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1"/>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1"/>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1"/>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1"/>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1"/>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1"/>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1"/>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1"/>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1"/>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1"/>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1"/>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1"/>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1"/>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1"/>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1"/>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1"/>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1"/>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1"/>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1"/>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1"/>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1"/>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1"/>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1"/>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1"/>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1"/>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1"/>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1"/>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1"/>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1"/>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1"/>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1"/>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1"/>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1"/>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1"/>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1"/>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1"/>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1"/>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1"/>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1"/>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1"/>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1"/>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1"/>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1"/>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1"/>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1"/>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1"/>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1"/>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1"/>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1"/>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1"/>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1"/>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1"/>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1"/>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1"/>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1"/>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1"/>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1"/>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1"/>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1"/>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1"/>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1"/>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1"/>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1"/>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1"/>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1"/>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1"/>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1"/>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1"/>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1"/>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1"/>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1"/>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1"/>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1"/>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1"/>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1"/>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1"/>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1"/>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1"/>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1"/>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1"/>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1"/>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1"/>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1"/>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1"/>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1"/>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1"/>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1"/>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1"/>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1"/>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1"/>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1"/>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1"/>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1"/>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1"/>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1"/>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1"/>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1"/>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1"/>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1"/>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1"/>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1"/>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1"/>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1"/>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1"/>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1"/>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1"/>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1"/>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1"/>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1"/>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1"/>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1"/>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1"/>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1"/>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1"/>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1"/>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1"/>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1"/>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1"/>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1"/>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1"/>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1"/>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1"/>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1"/>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1"/>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1"/>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1"/>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1"/>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1"/>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1"/>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1"/>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1"/>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1"/>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1"/>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1"/>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1"/>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1"/>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1"/>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1"/>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1"/>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1"/>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1"/>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1"/>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1"/>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1"/>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1"/>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1"/>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1"/>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1"/>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1"/>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1"/>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1"/>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1"/>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1"/>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1"/>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1"/>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1"/>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1"/>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1"/>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1"/>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1"/>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1"/>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1"/>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1"/>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1"/>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1"/>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1"/>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1"/>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1"/>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1"/>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1"/>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1"/>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1"/>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1"/>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1"/>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1"/>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1"/>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1"/>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1"/>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1"/>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1"/>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1"/>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1"/>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1"/>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1"/>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1"/>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1"/>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1"/>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1"/>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1"/>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1"/>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1"/>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1"/>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1"/>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1"/>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1"/>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1"/>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1"/>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1"/>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1"/>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1"/>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1"/>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1"/>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1"/>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1"/>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1"/>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1"/>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1"/>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1"/>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1"/>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1"/>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1"/>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1"/>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1"/>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1"/>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1"/>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1"/>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1"/>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1"/>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1"/>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1"/>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1"/>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1"/>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1"/>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1"/>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1"/>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1"/>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1"/>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1"/>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1"/>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1"/>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1"/>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1"/>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1"/>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1"/>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1"/>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1"/>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1"/>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1"/>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1"/>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1"/>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1"/>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1"/>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1"/>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1"/>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1"/>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1"/>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1"/>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1"/>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1"/>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1"/>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1"/>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1"/>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1"/>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1"/>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1"/>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1"/>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1"/>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1"/>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1"/>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1"/>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1"/>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1"/>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1"/>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1"/>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1"/>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1"/>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1"/>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1"/>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1"/>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1"/>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1"/>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1"/>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1"/>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1"/>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1"/>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1"/>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1"/>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1"/>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1"/>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1"/>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1"/>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1"/>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1"/>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1"/>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1"/>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1"/>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1"/>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1"/>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1"/>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1"/>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1"/>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1"/>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1"/>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1"/>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1"/>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1"/>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1"/>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1"/>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1"/>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1"/>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1"/>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1"/>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1"/>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1"/>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1"/>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1"/>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1"/>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1"/>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1"/>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1"/>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1"/>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1"/>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1"/>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1"/>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1"/>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1"/>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1"/>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1"/>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1"/>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1"/>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1"/>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1"/>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1"/>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1"/>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1"/>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1"/>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1"/>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1"/>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1"/>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1"/>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1"/>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1"/>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1"/>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1"/>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1"/>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1"/>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1"/>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1"/>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1"/>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1"/>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1"/>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1"/>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1"/>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1"/>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1"/>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1"/>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1"/>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1"/>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1"/>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1"/>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1"/>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1"/>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1"/>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1"/>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1"/>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1"/>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1"/>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1"/>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1"/>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1"/>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1"/>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1"/>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1"/>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1"/>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1"/>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1"/>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1"/>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1"/>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1"/>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1"/>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1"/>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1"/>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1"/>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1"/>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1"/>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1"/>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1"/>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1"/>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1"/>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1"/>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1"/>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1"/>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1"/>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1"/>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1"/>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1"/>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1"/>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1"/>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1"/>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1"/>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1"/>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1"/>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1"/>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1"/>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1"/>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1"/>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1"/>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1"/>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1"/>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1"/>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1"/>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1"/>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1"/>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1"/>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1"/>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1"/>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1"/>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1"/>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1"/>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1"/>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1"/>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1"/>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1"/>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1"/>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1"/>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1"/>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1"/>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1"/>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1"/>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1"/>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1"/>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1"/>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1"/>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1"/>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1"/>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1"/>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1"/>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1"/>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1"/>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1"/>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1"/>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1"/>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1"/>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1"/>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1"/>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1"/>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1"/>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1"/>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1"/>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1"/>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1"/>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1"/>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1"/>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1"/>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1"/>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1"/>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1"/>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1"/>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1"/>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1"/>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1"/>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1"/>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1"/>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1"/>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1"/>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1"/>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1"/>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1"/>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1"/>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1"/>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1"/>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1"/>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1"/>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1"/>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1"/>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1"/>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1"/>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1"/>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1"/>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1"/>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1"/>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1"/>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1"/>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1"/>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1"/>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1"/>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1"/>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1"/>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1"/>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1"/>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1"/>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1"/>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1"/>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1"/>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1"/>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1"/>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1"/>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1"/>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1"/>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1"/>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1"/>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1"/>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1"/>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1"/>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1"/>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1"/>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1"/>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1"/>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1"/>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1"/>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1"/>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1"/>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1"/>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1"/>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1"/>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1"/>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1"/>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1"/>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1"/>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1"/>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1"/>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1"/>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1"/>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1"/>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1"/>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1"/>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1"/>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1"/>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1"/>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1"/>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1"/>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1"/>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1"/>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1"/>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1"/>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1"/>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1"/>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1"/>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1"/>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1"/>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1"/>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1"/>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1"/>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1"/>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1"/>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1"/>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1"/>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1"/>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1"/>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1"/>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1"/>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1"/>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1"/>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1"/>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1"/>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1"/>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1"/>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1"/>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1"/>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1"/>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1"/>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1"/>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1"/>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1"/>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1"/>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1"/>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1"/>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1"/>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1"/>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1"/>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1"/>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1"/>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1"/>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1"/>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1"/>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1"/>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1"/>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1"/>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1"/>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1"/>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1"/>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1"/>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1"/>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1"/>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1"/>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1"/>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1"/>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1"/>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1"/>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1"/>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1"/>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1"/>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1"/>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1"/>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1"/>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1"/>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1"/>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1"/>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1"/>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1"/>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1"/>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1"/>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1"/>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1"/>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1"/>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1"/>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1"/>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1"/>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1"/>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1"/>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1"/>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1"/>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1"/>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1"/>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1"/>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1"/>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1"/>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1"/>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1"/>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1"/>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1"/>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1"/>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1"/>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1"/>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1"/>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1"/>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1"/>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1"/>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1"/>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1"/>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1"/>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1"/>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1"/>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1"/>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1"/>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1"/>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1"/>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1"/>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1"/>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1"/>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1"/>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1"/>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1"/>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1"/>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1"/>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1"/>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1"/>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1"/>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1"/>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1"/>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1"/>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1"/>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1"/>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1"/>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1"/>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1"/>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1"/>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1"/>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1"/>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1"/>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1"/>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1"/>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1"/>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1"/>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1"/>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1"/>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1"/>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1"/>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1"/>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1"/>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1"/>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1"/>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1"/>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1"/>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1"/>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1"/>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1"/>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1"/>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1"/>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1"/>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1"/>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1"/>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1"/>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1"/>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1"/>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1"/>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1"/>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1"/>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1"/>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1"/>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1"/>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1"/>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1"/>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1"/>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1"/>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1"/>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1"/>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1"/>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1"/>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1"/>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1"/>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1"/>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1"/>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1"/>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1"/>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1"/>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1"/>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1"/>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1"/>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1"/>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1"/>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1"/>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1"/>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1"/>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1"/>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1"/>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1"/>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1"/>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1"/>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1"/>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1"/>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1"/>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1"/>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1"/>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1"/>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1"/>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1"/>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1"/>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1"/>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1"/>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1"/>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1"/>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1"/>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1"/>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1"/>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1"/>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1"/>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1"/>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1"/>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1"/>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1"/>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1"/>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1"/>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1"/>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1"/>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1"/>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1"/>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1"/>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1"/>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1"/>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1"/>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1"/>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1"/>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1"/>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1"/>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1"/>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1"/>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1"/>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1"/>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1"/>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1"/>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1"/>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1"/>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1"/>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1"/>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1"/>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1"/>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1"/>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1"/>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1"/>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1"/>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1"/>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1"/>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1"/>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1"/>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1"/>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1"/>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1"/>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1"/>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1"/>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1"/>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1"/>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1"/>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1"/>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1"/>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1"/>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1"/>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1"/>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1"/>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1"/>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1"/>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1"/>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1"/>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1"/>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1"/>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1"/>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1"/>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1"/>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1"/>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1"/>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1"/>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1"/>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1"/>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1"/>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1"/>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1"/>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1"/>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1"/>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1"/>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1"/>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1"/>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1"/>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1"/>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1"/>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1"/>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1"/>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1"/>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1"/>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1"/>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1"/>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1"/>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1"/>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1"/>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1"/>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1"/>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1"/>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1"/>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1"/>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1"/>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1"/>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1"/>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1"/>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1"/>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1"/>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1"/>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1"/>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1"/>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1"/>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1"/>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1"/>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1"/>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1"/>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1"/>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1"/>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1"/>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1"/>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1"/>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1"/>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1"/>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1"/>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1"/>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1"/>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1"/>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1"/>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1"/>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1"/>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1"/>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1"/>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1"/>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1"/>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1"/>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1"/>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1"/>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1"/>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1"/>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1"/>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1"/>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1"/>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1"/>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1"/>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1"/>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1"/>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1"/>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1"/>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1"/>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1"/>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1"/>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1"/>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1"/>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1"/>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1"/>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1"/>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1"/>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1"/>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1"/>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1"/>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1"/>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1"/>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1"/>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1"/>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1"/>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1"/>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1"/>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1"/>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1"/>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1"/>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1"/>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1"/>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1"/>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1"/>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1"/>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1"/>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1"/>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1"/>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1"/>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1"/>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1"/>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1"/>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1"/>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1"/>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1"/>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1"/>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1"/>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1"/>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1"/>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1"/>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1"/>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1"/>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1"/>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1"/>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1"/>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1"/>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1"/>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1"/>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1"/>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1"/>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1"/>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1"/>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1"/>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1"/>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1"/>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1"/>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1"/>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1"/>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1"/>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1"/>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1"/>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1"/>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1"/>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1"/>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1"/>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1"/>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1"/>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1"/>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1"/>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1"/>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1"/>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1"/>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1"/>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1"/>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1"/>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1"/>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1"/>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1"/>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1"/>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1"/>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1"/>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1"/>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1"/>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1"/>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1"/>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1"/>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1"/>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1"/>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1"/>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1"/>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1"/>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1"/>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1"/>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1"/>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1"/>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1"/>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1"/>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1"/>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1"/>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1"/>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1"/>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1"/>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1"/>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1"/>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1"/>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1"/>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1"/>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1"/>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1"/>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1"/>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1"/>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1"/>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1"/>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1"/>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1"/>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1"/>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1"/>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1"/>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1"/>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1"/>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1"/>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1"/>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1"/>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1"/>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1"/>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1"/>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1"/>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1"/>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1"/>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1"/>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1"/>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1"/>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1"/>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1"/>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1"/>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1"/>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1"/>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1"/>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1"/>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1"/>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1"/>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1"/>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1"/>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1"/>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1"/>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1"/>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1"/>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1"/>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1"/>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1"/>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1"/>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1"/>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1"/>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1"/>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1"/>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1"/>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1"/>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1"/>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1"/>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1"/>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1"/>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1"/>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1"/>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1"/>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1"/>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1"/>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1"/>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1"/>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1"/>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1"/>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1"/>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1"/>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1"/>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1"/>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1"/>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1"/>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1"/>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1"/>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1"/>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1"/>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1"/>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1"/>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1"/>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1"/>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1"/>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1"/>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1"/>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1"/>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1"/>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1"/>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1"/>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1"/>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1"/>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1"/>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1"/>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1"/>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1"/>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1"/>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1"/>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1"/>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1"/>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1"/>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1"/>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1"/>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1"/>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1"/>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1"/>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1"/>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1"/>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1"/>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1"/>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1"/>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1"/>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1"/>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1"/>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1"/>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1"/>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1"/>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1"/>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1"/>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1"/>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1"/>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1"/>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1"/>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1"/>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1"/>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1"/>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1"/>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1"/>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1"/>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1"/>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1"/>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1"/>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1"/>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1"/>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1"/>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1"/>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1"/>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1"/>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1"/>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1"/>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1"/>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1"/>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1"/>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1"/>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1"/>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1"/>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1"/>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1"/>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1"/>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1"/>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1"/>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1"/>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1"/>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1"/>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1"/>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1"/>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1"/>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1"/>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1"/>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1"/>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1"/>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1"/>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1"/>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1"/>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1"/>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1"/>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1"/>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1"/>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1"/>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1"/>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1"/>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1"/>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1"/>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1"/>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1"/>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1"/>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1"/>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1"/>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1"/>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1"/>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1"/>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1"/>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1"/>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1"/>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1"/>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1"/>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1"/>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1"/>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1"/>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1"/>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1"/>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1"/>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1"/>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1"/>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1"/>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1"/>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1"/>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1"/>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1"/>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1"/>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1"/>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1"/>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1"/>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1"/>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1"/>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1"/>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1"/>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1"/>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1"/>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1"/>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1"/>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1"/>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1"/>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1"/>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1"/>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1"/>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1"/>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1"/>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1"/>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1"/>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1"/>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1"/>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1"/>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1"/>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1"/>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1"/>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1"/>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1"/>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1"/>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1"/>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1"/>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1"/>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1"/>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1"/>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1"/>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1"/>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1"/>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1"/>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1"/>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1"/>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1"/>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1"/>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1"/>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1"/>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1"/>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1"/>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1"/>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1"/>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1"/>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1"/>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1"/>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1"/>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1"/>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1"/>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1"/>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1"/>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1"/>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1"/>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1"/>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1"/>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1"/>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1"/>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1"/>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1"/>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1"/>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1"/>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1"/>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1"/>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1"/>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1"/>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1"/>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1"/>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1"/>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1"/>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1"/>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1"/>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1"/>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1"/>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1"/>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1"/>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1"/>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1"/>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1"/>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1"/>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1"/>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1"/>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1"/>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1"/>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1"/>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1"/>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1"/>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1"/>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1"/>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1"/>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1"/>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1"/>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1"/>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1"/>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1"/>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1"/>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1"/>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1"/>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1"/>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1"/>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1"/>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1"/>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1"/>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1"/>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1"/>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1"/>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1"/>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1"/>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1"/>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1"/>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1"/>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1"/>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1"/>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1"/>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1"/>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1"/>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1"/>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1"/>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1"/>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1"/>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1"/>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1"/>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1"/>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1"/>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1"/>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1"/>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1"/>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1"/>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1"/>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1"/>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1"/>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1"/>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1"/>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1"/>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1"/>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1"/>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1"/>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1"/>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1"/>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1"/>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1"/>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1"/>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1"/>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1"/>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1"/>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1"/>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1"/>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1"/>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1"/>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1"/>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1"/>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1"/>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1"/>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1"/>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1"/>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1"/>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1"/>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1"/>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1"/>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1"/>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1"/>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1"/>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1"/>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1"/>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1"/>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1"/>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1"/>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1"/>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1"/>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1"/>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1"/>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1"/>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1"/>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1"/>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1"/>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1"/>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1"/>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1"/>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1"/>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1"/>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1"/>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1"/>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1"/>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1"/>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1"/>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1"/>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1"/>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1"/>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1"/>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1"/>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1"/>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1"/>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1"/>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1"/>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1"/>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1"/>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1"/>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1"/>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1"/>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1"/>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1"/>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1"/>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1"/>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1"/>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1"/>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1"/>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1"/>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1"/>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1"/>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1"/>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1"/>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1"/>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1"/>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1"/>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1"/>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1"/>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1"/>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1"/>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1"/>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1"/>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1"/>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1"/>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1"/>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1"/>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1"/>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1"/>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1"/>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1"/>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1"/>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1"/>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1"/>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1"/>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1"/>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1"/>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1"/>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1"/>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1"/>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1"/>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1"/>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1"/>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1"/>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1"/>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1"/>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1"/>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1"/>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1"/>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1"/>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1"/>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1"/>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1"/>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1"/>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1"/>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1"/>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1"/>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1"/>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1"/>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1"/>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1"/>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1"/>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1"/>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1"/>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1"/>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1"/>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1"/>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1"/>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1"/>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1"/>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1"/>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1"/>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1"/>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1"/>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1"/>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1"/>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1"/>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1"/>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6" name="Google Shape;3206;p61"/>
          <p:cNvGrpSpPr/>
          <p:nvPr/>
        </p:nvGrpSpPr>
        <p:grpSpPr>
          <a:xfrm>
            <a:off x="5834044" y="993055"/>
            <a:ext cx="2590840" cy="1380235"/>
            <a:chOff x="233350" y="949250"/>
            <a:chExt cx="7137300" cy="3802300"/>
          </a:xfrm>
        </p:grpSpPr>
        <p:sp>
          <p:nvSpPr>
            <p:cNvPr id="3207" name="Google Shape;3207;p6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8" name="Google Shape;3258;p61"/>
          <p:cNvGrpSpPr/>
          <p:nvPr/>
        </p:nvGrpSpPr>
        <p:grpSpPr>
          <a:xfrm>
            <a:off x="7648473" y="3037828"/>
            <a:ext cx="104231" cy="320340"/>
            <a:chOff x="7564426" y="3224343"/>
            <a:chExt cx="119985" cy="368801"/>
          </a:xfrm>
        </p:grpSpPr>
        <p:sp>
          <p:nvSpPr>
            <p:cNvPr id="3259" name="Google Shape;3259;p61"/>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1"/>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1" name="Google Shape;3261;p61"/>
          <p:cNvGrpSpPr/>
          <p:nvPr/>
        </p:nvGrpSpPr>
        <p:grpSpPr>
          <a:xfrm>
            <a:off x="7347962" y="3031929"/>
            <a:ext cx="189489" cy="332132"/>
            <a:chOff x="8370831" y="3202002"/>
            <a:chExt cx="218129" cy="382376"/>
          </a:xfrm>
        </p:grpSpPr>
        <p:sp>
          <p:nvSpPr>
            <p:cNvPr id="3262" name="Google Shape;3262;p61"/>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1"/>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4" name="Google Shape;3264;p61"/>
          <p:cNvGrpSpPr/>
          <p:nvPr/>
        </p:nvGrpSpPr>
        <p:grpSpPr>
          <a:xfrm>
            <a:off x="8071351" y="3443061"/>
            <a:ext cx="309429" cy="267000"/>
            <a:chOff x="6742064" y="3750480"/>
            <a:chExt cx="399315" cy="344560"/>
          </a:xfrm>
        </p:grpSpPr>
        <p:sp>
          <p:nvSpPr>
            <p:cNvPr id="3265" name="Google Shape;3265;p61"/>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1"/>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7" name="Google Shape;3267;p61"/>
          <p:cNvGrpSpPr/>
          <p:nvPr/>
        </p:nvGrpSpPr>
        <p:grpSpPr>
          <a:xfrm>
            <a:off x="7610370" y="3794109"/>
            <a:ext cx="180437" cy="281608"/>
            <a:chOff x="7248525" y="3739696"/>
            <a:chExt cx="230531" cy="359790"/>
          </a:xfrm>
        </p:grpSpPr>
        <p:sp>
          <p:nvSpPr>
            <p:cNvPr id="3268" name="Google Shape;3268;p61"/>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1"/>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0" name="Google Shape;3270;p61"/>
          <p:cNvGrpSpPr/>
          <p:nvPr/>
        </p:nvGrpSpPr>
        <p:grpSpPr>
          <a:xfrm>
            <a:off x="7856289" y="3437333"/>
            <a:ext cx="162896" cy="278710"/>
            <a:chOff x="7601242" y="3729267"/>
            <a:chExt cx="222566" cy="380803"/>
          </a:xfrm>
        </p:grpSpPr>
        <p:sp>
          <p:nvSpPr>
            <p:cNvPr id="3271" name="Google Shape;3271;p61"/>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1"/>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3" name="Google Shape;3273;p61"/>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4" name="Google Shape;3274;p61"/>
          <p:cNvGrpSpPr/>
          <p:nvPr/>
        </p:nvGrpSpPr>
        <p:grpSpPr>
          <a:xfrm>
            <a:off x="7345935" y="3438473"/>
            <a:ext cx="193543" cy="275990"/>
            <a:chOff x="8304647" y="3738687"/>
            <a:chExt cx="225076" cy="320956"/>
          </a:xfrm>
        </p:grpSpPr>
        <p:sp>
          <p:nvSpPr>
            <p:cNvPr id="3275" name="Google Shape;3275;p6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8" name="Google Shape;3278;p61"/>
          <p:cNvGrpSpPr/>
          <p:nvPr/>
        </p:nvGrpSpPr>
        <p:grpSpPr>
          <a:xfrm>
            <a:off x="7618427" y="3438473"/>
            <a:ext cx="178492" cy="275990"/>
            <a:chOff x="8615101" y="3738687"/>
            <a:chExt cx="207573" cy="320956"/>
          </a:xfrm>
        </p:grpSpPr>
        <p:sp>
          <p:nvSpPr>
            <p:cNvPr id="3279" name="Google Shape;3279;p61"/>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1"/>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1"/>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2" name="Google Shape;3282;p61"/>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3" name="Google Shape;3283;p61"/>
          <p:cNvGrpSpPr/>
          <p:nvPr/>
        </p:nvGrpSpPr>
        <p:grpSpPr>
          <a:xfrm>
            <a:off x="6013132" y="3559961"/>
            <a:ext cx="557671" cy="511283"/>
            <a:chOff x="6015419" y="3716859"/>
            <a:chExt cx="557671" cy="511283"/>
          </a:xfrm>
        </p:grpSpPr>
        <p:sp>
          <p:nvSpPr>
            <p:cNvPr id="3284" name="Google Shape;3284;p61"/>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5" name="Google Shape;3285;p61"/>
            <p:cNvGrpSpPr/>
            <p:nvPr/>
          </p:nvGrpSpPr>
          <p:grpSpPr>
            <a:xfrm>
              <a:off x="6036094" y="3716980"/>
              <a:ext cx="529860" cy="510468"/>
              <a:chOff x="6036094" y="3716980"/>
              <a:chExt cx="529860" cy="510468"/>
            </a:xfrm>
          </p:grpSpPr>
          <p:sp>
            <p:nvSpPr>
              <p:cNvPr id="3286" name="Google Shape;3286;p61"/>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1"/>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1"/>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1"/>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1"/>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1"/>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1"/>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1"/>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1"/>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1"/>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6" name="Google Shape;3296;p61"/>
          <p:cNvGrpSpPr/>
          <p:nvPr/>
        </p:nvGrpSpPr>
        <p:grpSpPr>
          <a:xfrm>
            <a:off x="6642017" y="2916730"/>
            <a:ext cx="576302" cy="511871"/>
            <a:chOff x="6644304" y="3073628"/>
            <a:chExt cx="576302" cy="511871"/>
          </a:xfrm>
        </p:grpSpPr>
        <p:sp>
          <p:nvSpPr>
            <p:cNvPr id="3297" name="Google Shape;3297;p61"/>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8" name="Google Shape;3298;p61"/>
            <p:cNvGrpSpPr/>
            <p:nvPr/>
          </p:nvGrpSpPr>
          <p:grpSpPr>
            <a:xfrm>
              <a:off x="6712169" y="3085440"/>
              <a:ext cx="481622" cy="494913"/>
              <a:chOff x="6712169" y="3085440"/>
              <a:chExt cx="481622" cy="494913"/>
            </a:xfrm>
          </p:grpSpPr>
          <p:sp>
            <p:nvSpPr>
              <p:cNvPr id="3299" name="Google Shape;3299;p61"/>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1"/>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1"/>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1"/>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1"/>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4" name="Google Shape;3304;p61"/>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1"/>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1"/>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7" name="Google Shape;3307;p61"/>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8" name="Google Shape;3308;p61"/>
          <p:cNvGrpSpPr/>
          <p:nvPr/>
        </p:nvGrpSpPr>
        <p:grpSpPr>
          <a:xfrm>
            <a:off x="6649868" y="3559725"/>
            <a:ext cx="560631" cy="511352"/>
            <a:chOff x="6652154" y="3716623"/>
            <a:chExt cx="560631" cy="511352"/>
          </a:xfrm>
        </p:grpSpPr>
        <p:sp>
          <p:nvSpPr>
            <p:cNvPr id="3309" name="Google Shape;3309;p61"/>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0" name="Google Shape;3310;p61"/>
            <p:cNvGrpSpPr/>
            <p:nvPr/>
          </p:nvGrpSpPr>
          <p:grpSpPr>
            <a:xfrm>
              <a:off x="6669657" y="3716715"/>
              <a:ext cx="466779" cy="464290"/>
              <a:chOff x="6669657" y="3716715"/>
              <a:chExt cx="466779" cy="464290"/>
            </a:xfrm>
          </p:grpSpPr>
          <p:sp>
            <p:nvSpPr>
              <p:cNvPr id="3311" name="Google Shape;3311;p61"/>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1"/>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1"/>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1"/>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1"/>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1"/>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1"/>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1"/>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1"/>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1"/>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1"/>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1"/>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1"/>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24" name="Google Shape;3324;p61"/>
          <p:cNvGrpSpPr/>
          <p:nvPr/>
        </p:nvGrpSpPr>
        <p:grpSpPr>
          <a:xfrm>
            <a:off x="7843959" y="3841134"/>
            <a:ext cx="187557" cy="187557"/>
            <a:chOff x="8565775" y="671075"/>
            <a:chExt cx="441000" cy="441000"/>
          </a:xfrm>
        </p:grpSpPr>
        <p:sp>
          <p:nvSpPr>
            <p:cNvPr id="3325" name="Google Shape;3325;p6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1"/>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7" name="Google Shape;3327;p61"/>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1"/>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9" name="Google Shape;3329;p61"/>
          <p:cNvGrpSpPr/>
          <p:nvPr/>
        </p:nvGrpSpPr>
        <p:grpSpPr>
          <a:xfrm>
            <a:off x="5997814" y="2919352"/>
            <a:ext cx="587871" cy="512373"/>
            <a:chOff x="6000100" y="3076250"/>
            <a:chExt cx="587871" cy="512373"/>
          </a:xfrm>
        </p:grpSpPr>
        <p:sp>
          <p:nvSpPr>
            <p:cNvPr id="3330" name="Google Shape;3330;p61"/>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1" name="Google Shape;3331;p61"/>
            <p:cNvGrpSpPr/>
            <p:nvPr/>
          </p:nvGrpSpPr>
          <p:grpSpPr>
            <a:xfrm>
              <a:off x="6031360" y="3076713"/>
              <a:ext cx="539107" cy="480965"/>
              <a:chOff x="6031360" y="3076713"/>
              <a:chExt cx="539107" cy="480965"/>
            </a:xfrm>
          </p:grpSpPr>
          <p:sp>
            <p:nvSpPr>
              <p:cNvPr id="3332" name="Google Shape;3332;p61"/>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1"/>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1"/>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1"/>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1"/>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1"/>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1"/>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39" name="Google Shape;3339;p61"/>
          <p:cNvGrpSpPr/>
          <p:nvPr/>
        </p:nvGrpSpPr>
        <p:grpSpPr>
          <a:xfrm>
            <a:off x="3369305" y="938716"/>
            <a:ext cx="2310381" cy="1488888"/>
            <a:chOff x="229225" y="549050"/>
            <a:chExt cx="7161750" cy="4615275"/>
          </a:xfrm>
        </p:grpSpPr>
        <p:sp>
          <p:nvSpPr>
            <p:cNvPr id="3340" name="Google Shape;3340;p61"/>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1"/>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1"/>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1"/>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1"/>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1"/>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1"/>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1"/>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1"/>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1"/>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1"/>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1"/>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1"/>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1"/>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1"/>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1"/>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1"/>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1"/>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1"/>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1"/>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1"/>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1"/>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1"/>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1"/>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1"/>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1"/>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1"/>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1"/>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1"/>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1"/>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1"/>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1"/>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1"/>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1"/>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1"/>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1"/>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1"/>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1"/>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1"/>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1"/>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1"/>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1"/>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1"/>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1"/>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1"/>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1"/>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1"/>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1"/>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1"/>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1"/>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1"/>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1"/>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1"/>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1"/>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1"/>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1"/>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1"/>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1"/>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1"/>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1"/>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1"/>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1"/>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1"/>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1"/>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1"/>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1"/>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1"/>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1"/>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1"/>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1"/>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1"/>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1"/>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1"/>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1"/>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1"/>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1"/>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1"/>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1"/>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1"/>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1"/>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1"/>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1"/>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1"/>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1"/>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1"/>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1"/>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1"/>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1"/>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1"/>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1"/>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1"/>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1"/>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1"/>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1"/>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1"/>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1"/>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1"/>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1"/>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1"/>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1"/>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1"/>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1"/>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1"/>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1"/>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1"/>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1"/>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1"/>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1"/>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1"/>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1"/>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1"/>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1"/>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1"/>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1"/>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1"/>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1"/>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1"/>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7" name="Google Shape;3457;p61"/>
          <p:cNvGrpSpPr/>
          <p:nvPr/>
        </p:nvGrpSpPr>
        <p:grpSpPr>
          <a:xfrm>
            <a:off x="3514723" y="2830563"/>
            <a:ext cx="2310282" cy="1374222"/>
            <a:chOff x="238125" y="732525"/>
            <a:chExt cx="7130500" cy="4241425"/>
          </a:xfrm>
        </p:grpSpPr>
        <p:sp>
          <p:nvSpPr>
            <p:cNvPr id="3458" name="Google Shape;3458;p61"/>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1"/>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1"/>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1"/>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1"/>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1"/>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1"/>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1"/>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1"/>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1"/>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1"/>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1"/>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1"/>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1"/>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1"/>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1"/>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1"/>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1"/>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1"/>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1"/>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1"/>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1"/>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1"/>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1"/>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1"/>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1"/>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1"/>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1"/>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1"/>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1"/>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1"/>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1"/>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1"/>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1"/>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1"/>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1"/>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1"/>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1"/>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1"/>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1"/>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1"/>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1"/>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1"/>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1"/>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1"/>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1"/>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1"/>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1"/>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1"/>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1"/>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1"/>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1"/>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1"/>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1"/>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1"/>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1"/>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1"/>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1"/>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1"/>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1"/>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1"/>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1"/>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1"/>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1"/>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1"/>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1"/>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1"/>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1"/>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1"/>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1"/>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1"/>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1"/>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1"/>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1"/>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1"/>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1"/>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1"/>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1"/>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1"/>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1"/>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1"/>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1"/>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1"/>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1"/>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1"/>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1"/>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1"/>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1"/>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1"/>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1"/>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1"/>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1"/>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1"/>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1"/>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1"/>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1"/>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1"/>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1"/>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1"/>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1"/>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1"/>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1"/>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1"/>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1"/>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1"/>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1"/>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1"/>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1"/>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1"/>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1"/>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1"/>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1"/>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1"/>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1"/>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a:t>
            </a:r>
            <a:r>
              <a:rPr b="0" lang="en"/>
              <a:t>contents</a:t>
            </a:r>
            <a:endParaRPr b="0"/>
          </a:p>
        </p:txBody>
      </p:sp>
      <p:sp>
        <p:nvSpPr>
          <p:cNvPr id="293" name="Google Shape;293;p35"/>
          <p:cNvSpPr txBox="1"/>
          <p:nvPr>
            <p:ph idx="2" type="title"/>
          </p:nvPr>
        </p:nvSpPr>
        <p:spPr>
          <a:xfrm>
            <a:off x="1069970" y="1665308"/>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94" name="Google Shape;294;p35"/>
          <p:cNvSpPr txBox="1"/>
          <p:nvPr>
            <p:ph idx="3" type="title"/>
          </p:nvPr>
        </p:nvSpPr>
        <p:spPr>
          <a:xfrm>
            <a:off x="1069970" y="3214566"/>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95" name="Google Shape;295;p35"/>
          <p:cNvSpPr txBox="1"/>
          <p:nvPr>
            <p:ph idx="4" type="title"/>
          </p:nvPr>
        </p:nvSpPr>
        <p:spPr>
          <a:xfrm>
            <a:off x="3565348" y="1665308"/>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96" name="Google Shape;296;p35"/>
          <p:cNvSpPr txBox="1"/>
          <p:nvPr>
            <p:ph idx="5" type="title"/>
          </p:nvPr>
        </p:nvSpPr>
        <p:spPr>
          <a:xfrm>
            <a:off x="3565348" y="3214566"/>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297" name="Google Shape;297;p35"/>
          <p:cNvSpPr txBox="1"/>
          <p:nvPr>
            <p:ph idx="6" type="title"/>
          </p:nvPr>
        </p:nvSpPr>
        <p:spPr>
          <a:xfrm>
            <a:off x="6060725" y="1665308"/>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98" name="Google Shape;298;p35"/>
          <p:cNvSpPr txBox="1"/>
          <p:nvPr>
            <p:ph idx="7" type="title"/>
          </p:nvPr>
        </p:nvSpPr>
        <p:spPr>
          <a:xfrm>
            <a:off x="6060725" y="3214566"/>
            <a:ext cx="734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299" name="Google Shape;299;p35"/>
          <p:cNvSpPr txBox="1"/>
          <p:nvPr>
            <p:ph idx="1" type="subTitle"/>
          </p:nvPr>
        </p:nvSpPr>
        <p:spPr>
          <a:xfrm>
            <a:off x="1069970" y="2017525"/>
            <a:ext cx="20133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us</a:t>
            </a:r>
            <a:endParaRPr/>
          </a:p>
        </p:txBody>
      </p:sp>
      <p:sp>
        <p:nvSpPr>
          <p:cNvPr id="300" name="Google Shape;300;p35"/>
          <p:cNvSpPr txBox="1"/>
          <p:nvPr>
            <p:ph idx="8" type="subTitle"/>
          </p:nvPr>
        </p:nvSpPr>
        <p:spPr>
          <a:xfrm>
            <a:off x="3565348" y="2017525"/>
            <a:ext cx="20133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analysis</a:t>
            </a:r>
            <a:endParaRPr/>
          </a:p>
        </p:txBody>
      </p:sp>
      <p:sp>
        <p:nvSpPr>
          <p:cNvPr id="301" name="Google Shape;301;p35"/>
          <p:cNvSpPr txBox="1"/>
          <p:nvPr>
            <p:ph idx="9" type="subTitle"/>
          </p:nvPr>
        </p:nvSpPr>
        <p:spPr>
          <a:xfrm>
            <a:off x="6060725" y="2017525"/>
            <a:ext cx="20133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&amp; strategy</a:t>
            </a:r>
            <a:endParaRPr/>
          </a:p>
        </p:txBody>
      </p:sp>
      <p:sp>
        <p:nvSpPr>
          <p:cNvPr id="302" name="Google Shape;302;p35"/>
          <p:cNvSpPr txBox="1"/>
          <p:nvPr>
            <p:ph idx="13" type="subTitle"/>
          </p:nvPr>
        </p:nvSpPr>
        <p:spPr>
          <a:xfrm>
            <a:off x="1069970" y="3566925"/>
            <a:ext cx="20133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 plan</a:t>
            </a:r>
            <a:endParaRPr/>
          </a:p>
        </p:txBody>
      </p:sp>
      <p:sp>
        <p:nvSpPr>
          <p:cNvPr id="303" name="Google Shape;303;p35"/>
          <p:cNvSpPr txBox="1"/>
          <p:nvPr>
            <p:ph idx="14" type="subTitle"/>
          </p:nvPr>
        </p:nvSpPr>
        <p:spPr>
          <a:xfrm>
            <a:off x="3565348" y="3566925"/>
            <a:ext cx="20133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304" name="Google Shape;304;p35"/>
          <p:cNvSpPr txBox="1"/>
          <p:nvPr>
            <p:ph idx="15" type="subTitle"/>
          </p:nvPr>
        </p:nvSpPr>
        <p:spPr>
          <a:xfrm>
            <a:off x="6060725" y="3566925"/>
            <a:ext cx="20133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KPI overview</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5" name="Shape 3575"/>
        <p:cNvGrpSpPr/>
        <p:nvPr/>
      </p:nvGrpSpPr>
      <p:grpSpPr>
        <a:xfrm>
          <a:off x="0" y="0"/>
          <a:ext cx="0" cy="0"/>
          <a:chOff x="0" y="0"/>
          <a:chExt cx="0" cy="0"/>
        </a:xfrm>
      </p:grpSpPr>
      <p:grpSp>
        <p:nvGrpSpPr>
          <p:cNvPr id="3576" name="Google Shape;3576;p62"/>
          <p:cNvGrpSpPr/>
          <p:nvPr/>
        </p:nvGrpSpPr>
        <p:grpSpPr>
          <a:xfrm>
            <a:off x="725414" y="969763"/>
            <a:ext cx="2507799" cy="206239"/>
            <a:chOff x="106648" y="895722"/>
            <a:chExt cx="4481413" cy="374300"/>
          </a:xfrm>
        </p:grpSpPr>
        <p:grpSp>
          <p:nvGrpSpPr>
            <p:cNvPr id="3577" name="Google Shape;3577;p62"/>
            <p:cNvGrpSpPr/>
            <p:nvPr/>
          </p:nvGrpSpPr>
          <p:grpSpPr>
            <a:xfrm>
              <a:off x="2233276" y="895722"/>
              <a:ext cx="1082667" cy="223591"/>
              <a:chOff x="4808316" y="2800065"/>
              <a:chExt cx="1999386" cy="412910"/>
            </a:xfrm>
          </p:grpSpPr>
          <p:sp>
            <p:nvSpPr>
              <p:cNvPr id="3578" name="Google Shape;3578;p62"/>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9" name="Google Shape;3579;p62"/>
              <p:cNvGrpSpPr/>
              <p:nvPr/>
            </p:nvGrpSpPr>
            <p:grpSpPr>
              <a:xfrm>
                <a:off x="4808316" y="2800065"/>
                <a:ext cx="92400" cy="411825"/>
                <a:chOff x="845575" y="2563700"/>
                <a:chExt cx="92400" cy="411825"/>
              </a:xfrm>
            </p:grpSpPr>
            <p:cxnSp>
              <p:nvCxnSpPr>
                <p:cNvPr id="3580" name="Google Shape;3580;p6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81" name="Google Shape;3581;p6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82" name="Google Shape;3582;p62"/>
            <p:cNvGrpSpPr/>
            <p:nvPr/>
          </p:nvGrpSpPr>
          <p:grpSpPr>
            <a:xfrm>
              <a:off x="106648" y="895722"/>
              <a:ext cx="1088401" cy="223591"/>
              <a:chOff x="881025" y="2800065"/>
              <a:chExt cx="2009975" cy="412910"/>
            </a:xfrm>
          </p:grpSpPr>
          <p:sp>
            <p:nvSpPr>
              <p:cNvPr id="3583" name="Google Shape;3583;p62"/>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4" name="Google Shape;3584;p62"/>
              <p:cNvGrpSpPr/>
              <p:nvPr/>
            </p:nvGrpSpPr>
            <p:grpSpPr>
              <a:xfrm>
                <a:off x="881025" y="2800065"/>
                <a:ext cx="92400" cy="411825"/>
                <a:chOff x="845575" y="2563700"/>
                <a:chExt cx="92400" cy="411825"/>
              </a:xfrm>
            </p:grpSpPr>
            <p:cxnSp>
              <p:nvCxnSpPr>
                <p:cNvPr id="3585" name="Google Shape;3585;p6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86" name="Google Shape;3586;p6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87" name="Google Shape;3587;p62"/>
            <p:cNvGrpSpPr/>
            <p:nvPr/>
          </p:nvGrpSpPr>
          <p:grpSpPr>
            <a:xfrm>
              <a:off x="1172346" y="1047018"/>
              <a:ext cx="1083151" cy="223003"/>
              <a:chOff x="2849073" y="3079467"/>
              <a:chExt cx="2000279" cy="411825"/>
            </a:xfrm>
          </p:grpSpPr>
          <p:sp>
            <p:nvSpPr>
              <p:cNvPr id="3588" name="Google Shape;3588;p62"/>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9" name="Google Shape;3589;p62"/>
              <p:cNvGrpSpPr/>
              <p:nvPr/>
            </p:nvGrpSpPr>
            <p:grpSpPr>
              <a:xfrm rot="10800000">
                <a:off x="2849073" y="3079467"/>
                <a:ext cx="92400" cy="411825"/>
                <a:chOff x="2070100" y="2563700"/>
                <a:chExt cx="92400" cy="411825"/>
              </a:xfrm>
            </p:grpSpPr>
            <p:cxnSp>
              <p:nvCxnSpPr>
                <p:cNvPr id="3590" name="Google Shape;3590;p6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91" name="Google Shape;3591;p6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2" name="Google Shape;3592;p62"/>
            <p:cNvGrpSpPr/>
            <p:nvPr/>
          </p:nvGrpSpPr>
          <p:grpSpPr>
            <a:xfrm>
              <a:off x="3290132" y="1047018"/>
              <a:ext cx="1297929" cy="223003"/>
              <a:chOff x="6760035" y="3079467"/>
              <a:chExt cx="2396914" cy="411825"/>
            </a:xfrm>
          </p:grpSpPr>
          <p:sp>
            <p:nvSpPr>
              <p:cNvPr id="3593" name="Google Shape;3593;p62"/>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4" name="Google Shape;3594;p62"/>
              <p:cNvGrpSpPr/>
              <p:nvPr/>
            </p:nvGrpSpPr>
            <p:grpSpPr>
              <a:xfrm rot="10800000">
                <a:off x="6760035" y="3079467"/>
                <a:ext cx="92400" cy="411825"/>
                <a:chOff x="2070100" y="2563700"/>
                <a:chExt cx="92400" cy="411825"/>
              </a:xfrm>
            </p:grpSpPr>
            <p:cxnSp>
              <p:nvCxnSpPr>
                <p:cNvPr id="3595" name="Google Shape;3595;p6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96" name="Google Shape;3596;p6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97" name="Google Shape;3597;p62"/>
          <p:cNvGrpSpPr/>
          <p:nvPr/>
        </p:nvGrpSpPr>
        <p:grpSpPr>
          <a:xfrm>
            <a:off x="2143176" y="3369134"/>
            <a:ext cx="1086701" cy="799429"/>
            <a:chOff x="2183288" y="3555572"/>
            <a:chExt cx="1136241" cy="835873"/>
          </a:xfrm>
        </p:grpSpPr>
        <p:sp>
          <p:nvSpPr>
            <p:cNvPr id="3598" name="Google Shape;3598;p62"/>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9" name="Google Shape;3599;p62"/>
            <p:cNvGrpSpPr/>
            <p:nvPr/>
          </p:nvGrpSpPr>
          <p:grpSpPr>
            <a:xfrm>
              <a:off x="2205895" y="3637269"/>
              <a:ext cx="1089848" cy="724993"/>
              <a:chOff x="2205895" y="3637269"/>
              <a:chExt cx="1089848" cy="724993"/>
            </a:xfrm>
          </p:grpSpPr>
          <p:sp>
            <p:nvSpPr>
              <p:cNvPr id="3600" name="Google Shape;3600;p62"/>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2"/>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2"/>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2"/>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2"/>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2"/>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6" name="Google Shape;3606;p62"/>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07" name="Google Shape;3607;p62"/>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608" name="Google Shape;3608;p62"/>
            <p:cNvGrpSpPr/>
            <p:nvPr/>
          </p:nvGrpSpPr>
          <p:grpSpPr>
            <a:xfrm>
              <a:off x="3173850" y="3779426"/>
              <a:ext cx="145679" cy="70048"/>
              <a:chOff x="3173850" y="3779426"/>
              <a:chExt cx="145679" cy="70048"/>
            </a:xfrm>
          </p:grpSpPr>
          <p:cxnSp>
            <p:nvCxnSpPr>
              <p:cNvPr id="3609" name="Google Shape;3609;p62"/>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610" name="Google Shape;3610;p62"/>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62"/>
            <p:cNvGrpSpPr/>
            <p:nvPr/>
          </p:nvGrpSpPr>
          <p:grpSpPr>
            <a:xfrm>
              <a:off x="2183288" y="4139483"/>
              <a:ext cx="145133" cy="70048"/>
              <a:chOff x="2183288" y="4139483"/>
              <a:chExt cx="145133" cy="70048"/>
            </a:xfrm>
          </p:grpSpPr>
          <p:cxnSp>
            <p:nvCxnSpPr>
              <p:cNvPr id="3612" name="Google Shape;3612;p62"/>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613" name="Google Shape;3613;p62"/>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4" name="Google Shape;3614;p62"/>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15" name="Google Shape;3615;p62"/>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616" name="Google Shape;3616;p62"/>
            <p:cNvGrpSpPr/>
            <p:nvPr/>
          </p:nvGrpSpPr>
          <p:grpSpPr>
            <a:xfrm>
              <a:off x="2943836" y="4268886"/>
              <a:ext cx="60717" cy="122559"/>
              <a:chOff x="2943836" y="4268886"/>
              <a:chExt cx="60717" cy="122559"/>
            </a:xfrm>
          </p:grpSpPr>
          <p:sp>
            <p:nvSpPr>
              <p:cNvPr id="3617" name="Google Shape;3617;p62"/>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18" name="Google Shape;3618;p62"/>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619" name="Google Shape;3619;p62"/>
          <p:cNvGrpSpPr/>
          <p:nvPr/>
        </p:nvGrpSpPr>
        <p:grpSpPr>
          <a:xfrm>
            <a:off x="3406121" y="1290134"/>
            <a:ext cx="1675870" cy="758251"/>
            <a:chOff x="3530532" y="1496185"/>
            <a:chExt cx="1562000" cy="706730"/>
          </a:xfrm>
        </p:grpSpPr>
        <p:cxnSp>
          <p:nvCxnSpPr>
            <p:cNvPr id="3620" name="Google Shape;3620;p62"/>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621" name="Google Shape;3621;p62"/>
            <p:cNvGrpSpPr/>
            <p:nvPr/>
          </p:nvGrpSpPr>
          <p:grpSpPr>
            <a:xfrm>
              <a:off x="3530532" y="1496185"/>
              <a:ext cx="323430" cy="463587"/>
              <a:chOff x="3530532" y="1496185"/>
              <a:chExt cx="323430" cy="463587"/>
            </a:xfrm>
          </p:grpSpPr>
          <p:grpSp>
            <p:nvGrpSpPr>
              <p:cNvPr id="3622" name="Google Shape;3622;p62"/>
              <p:cNvGrpSpPr/>
              <p:nvPr/>
            </p:nvGrpSpPr>
            <p:grpSpPr>
              <a:xfrm>
                <a:off x="3567462" y="1496185"/>
                <a:ext cx="286500" cy="361376"/>
                <a:chOff x="3567462" y="1496185"/>
                <a:chExt cx="286500" cy="361376"/>
              </a:xfrm>
            </p:grpSpPr>
            <p:cxnSp>
              <p:nvCxnSpPr>
                <p:cNvPr id="3623" name="Google Shape;3623;p62"/>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624" name="Google Shape;3624;p62"/>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5" name="Google Shape;3625;p62"/>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6" name="Google Shape;3626;p62"/>
            <p:cNvGrpSpPr/>
            <p:nvPr/>
          </p:nvGrpSpPr>
          <p:grpSpPr>
            <a:xfrm>
              <a:off x="3891569" y="1779209"/>
              <a:ext cx="323945" cy="423706"/>
              <a:chOff x="3891569" y="1779209"/>
              <a:chExt cx="323945" cy="423706"/>
            </a:xfrm>
          </p:grpSpPr>
          <p:grpSp>
            <p:nvGrpSpPr>
              <p:cNvPr id="3627" name="Google Shape;3627;p62"/>
              <p:cNvGrpSpPr/>
              <p:nvPr/>
            </p:nvGrpSpPr>
            <p:grpSpPr>
              <a:xfrm>
                <a:off x="3929014" y="1881638"/>
                <a:ext cx="286500" cy="321278"/>
                <a:chOff x="3929014" y="1881638"/>
                <a:chExt cx="286500" cy="321278"/>
              </a:xfrm>
            </p:grpSpPr>
            <p:cxnSp>
              <p:nvCxnSpPr>
                <p:cNvPr id="3628" name="Google Shape;3628;p62"/>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629" name="Google Shape;3629;p62"/>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0" name="Google Shape;3630;p62"/>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1" name="Google Shape;3631;p62"/>
            <p:cNvGrpSpPr/>
            <p:nvPr/>
          </p:nvGrpSpPr>
          <p:grpSpPr>
            <a:xfrm>
              <a:off x="4252606" y="1496185"/>
              <a:ext cx="324721" cy="463587"/>
              <a:chOff x="4252606" y="1496185"/>
              <a:chExt cx="324721" cy="463587"/>
            </a:xfrm>
          </p:grpSpPr>
          <p:grpSp>
            <p:nvGrpSpPr>
              <p:cNvPr id="3632" name="Google Shape;3632;p62"/>
              <p:cNvGrpSpPr/>
              <p:nvPr/>
            </p:nvGrpSpPr>
            <p:grpSpPr>
              <a:xfrm>
                <a:off x="4290828" y="1496185"/>
                <a:ext cx="286500" cy="361376"/>
                <a:chOff x="4290828" y="1496185"/>
                <a:chExt cx="286500" cy="361376"/>
              </a:xfrm>
            </p:grpSpPr>
            <p:cxnSp>
              <p:nvCxnSpPr>
                <p:cNvPr id="3633" name="Google Shape;3633;p62"/>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634" name="Google Shape;3634;p62"/>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5" name="Google Shape;3635;p62"/>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6" name="Google Shape;3636;p62"/>
            <p:cNvGrpSpPr/>
            <p:nvPr/>
          </p:nvGrpSpPr>
          <p:grpSpPr>
            <a:xfrm>
              <a:off x="4613643" y="1763716"/>
              <a:ext cx="325308" cy="439200"/>
              <a:chOff x="4613643" y="1763716"/>
              <a:chExt cx="325308" cy="439200"/>
            </a:xfrm>
          </p:grpSpPr>
          <p:grpSp>
            <p:nvGrpSpPr>
              <p:cNvPr id="3637" name="Google Shape;3637;p62"/>
              <p:cNvGrpSpPr/>
              <p:nvPr/>
            </p:nvGrpSpPr>
            <p:grpSpPr>
              <a:xfrm>
                <a:off x="4652451" y="1879538"/>
                <a:ext cx="286500" cy="323378"/>
                <a:chOff x="4652451" y="1879538"/>
                <a:chExt cx="286500" cy="323378"/>
              </a:xfrm>
            </p:grpSpPr>
            <p:cxnSp>
              <p:nvCxnSpPr>
                <p:cNvPr id="3638" name="Google Shape;3638;p62"/>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639" name="Google Shape;3639;p62"/>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0" name="Google Shape;3640;p62"/>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1" name="Google Shape;3641;p62"/>
          <p:cNvGrpSpPr/>
          <p:nvPr/>
        </p:nvGrpSpPr>
        <p:grpSpPr>
          <a:xfrm>
            <a:off x="3417981" y="2143759"/>
            <a:ext cx="1652173" cy="391517"/>
            <a:chOff x="3512551" y="2358270"/>
            <a:chExt cx="1597383" cy="378533"/>
          </a:xfrm>
        </p:grpSpPr>
        <p:cxnSp>
          <p:nvCxnSpPr>
            <p:cNvPr id="3642" name="Google Shape;3642;p62"/>
            <p:cNvCxnSpPr>
              <a:stCxn id="3643" idx="6"/>
              <a:endCxn id="3644"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645" name="Google Shape;3645;p62"/>
            <p:cNvGrpSpPr/>
            <p:nvPr/>
          </p:nvGrpSpPr>
          <p:grpSpPr>
            <a:xfrm>
              <a:off x="3512551" y="2358270"/>
              <a:ext cx="225647" cy="307714"/>
              <a:chOff x="2182679" y="2004714"/>
              <a:chExt cx="792300" cy="1080458"/>
            </a:xfrm>
          </p:grpSpPr>
          <p:cxnSp>
            <p:nvCxnSpPr>
              <p:cNvPr id="3646" name="Google Shape;3646;p62"/>
              <p:cNvCxnSpPr>
                <a:stCxn id="3647"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643" name="Google Shape;3643;p62"/>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2"/>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8" name="Google Shape;3648;p62"/>
            <p:cNvGrpSpPr/>
            <p:nvPr/>
          </p:nvGrpSpPr>
          <p:grpSpPr>
            <a:xfrm>
              <a:off x="3969644" y="2440153"/>
              <a:ext cx="225853" cy="296651"/>
              <a:chOff x="3775710" y="1729289"/>
              <a:chExt cx="136500" cy="179289"/>
            </a:xfrm>
          </p:grpSpPr>
          <p:cxnSp>
            <p:nvCxnSpPr>
              <p:cNvPr id="3649" name="Google Shape;3649;p62"/>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650" name="Google Shape;3650;p62"/>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2"/>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2" name="Google Shape;3652;p62"/>
            <p:cNvGrpSpPr/>
            <p:nvPr/>
          </p:nvGrpSpPr>
          <p:grpSpPr>
            <a:xfrm>
              <a:off x="4427051" y="2358270"/>
              <a:ext cx="225647" cy="307714"/>
              <a:chOff x="5393704" y="2004714"/>
              <a:chExt cx="792300" cy="1080458"/>
            </a:xfrm>
          </p:grpSpPr>
          <p:cxnSp>
            <p:nvCxnSpPr>
              <p:cNvPr id="3653" name="Google Shape;3653;p62"/>
              <p:cNvCxnSpPr>
                <a:stCxn id="3654"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655" name="Google Shape;3655;p62"/>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2"/>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62"/>
            <p:cNvGrpSpPr/>
            <p:nvPr/>
          </p:nvGrpSpPr>
          <p:grpSpPr>
            <a:xfrm>
              <a:off x="4884287" y="2440252"/>
              <a:ext cx="225647" cy="296532"/>
              <a:chOff x="6999166" y="2292572"/>
              <a:chExt cx="792300" cy="1041192"/>
            </a:xfrm>
          </p:grpSpPr>
          <p:cxnSp>
            <p:nvCxnSpPr>
              <p:cNvPr id="3657" name="Google Shape;3657;p62"/>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644" name="Google Shape;3644;p62"/>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2"/>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9" name="Google Shape;3659;p62"/>
          <p:cNvGrpSpPr/>
          <p:nvPr/>
        </p:nvGrpSpPr>
        <p:grpSpPr>
          <a:xfrm>
            <a:off x="6838789" y="979959"/>
            <a:ext cx="1581844" cy="732818"/>
            <a:chOff x="634175" y="2986275"/>
            <a:chExt cx="3147949" cy="1458344"/>
          </a:xfrm>
        </p:grpSpPr>
        <p:cxnSp>
          <p:nvCxnSpPr>
            <p:cNvPr id="3660" name="Google Shape;3660;p62"/>
            <p:cNvCxnSpPr>
              <a:stCxn id="3661" idx="4"/>
              <a:endCxn id="3662"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663" name="Google Shape;3663;p62"/>
            <p:cNvCxnSpPr>
              <a:stCxn id="3662" idx="0"/>
              <a:endCxn id="3664"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665" name="Google Shape;3665;p62"/>
            <p:cNvCxnSpPr>
              <a:stCxn id="3664" idx="4"/>
              <a:endCxn id="3666"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667" name="Google Shape;3667;p62"/>
            <p:cNvCxnSpPr>
              <a:stCxn id="3666" idx="0"/>
              <a:endCxn id="3668"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668" name="Google Shape;3668;p62"/>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64" name="Google Shape;3664;p62"/>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61" name="Google Shape;3661;p62"/>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66" name="Google Shape;3666;p62"/>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62" name="Google Shape;3662;p62"/>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669" name="Google Shape;3669;p62"/>
          <p:cNvGrpSpPr/>
          <p:nvPr/>
        </p:nvGrpSpPr>
        <p:grpSpPr>
          <a:xfrm>
            <a:off x="3406504" y="2674269"/>
            <a:ext cx="1675128" cy="313674"/>
            <a:chOff x="998425" y="1182125"/>
            <a:chExt cx="1065400" cy="199500"/>
          </a:xfrm>
        </p:grpSpPr>
        <p:sp>
          <p:nvSpPr>
            <p:cNvPr id="3670" name="Google Shape;3670;p62"/>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2"/>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2"/>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2"/>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2"/>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5" name="Google Shape;3675;p62"/>
          <p:cNvGrpSpPr/>
          <p:nvPr/>
        </p:nvGrpSpPr>
        <p:grpSpPr>
          <a:xfrm>
            <a:off x="3406503" y="3630235"/>
            <a:ext cx="1675129" cy="525345"/>
            <a:chOff x="5194708" y="3484366"/>
            <a:chExt cx="3148148" cy="987304"/>
          </a:xfrm>
        </p:grpSpPr>
        <p:grpSp>
          <p:nvGrpSpPr>
            <p:cNvPr id="3676" name="Google Shape;3676;p62"/>
            <p:cNvGrpSpPr/>
            <p:nvPr/>
          </p:nvGrpSpPr>
          <p:grpSpPr>
            <a:xfrm>
              <a:off x="7531521" y="3484366"/>
              <a:ext cx="811335" cy="987304"/>
              <a:chOff x="3379425" y="1617275"/>
              <a:chExt cx="1090650" cy="1327200"/>
            </a:xfrm>
          </p:grpSpPr>
          <p:sp>
            <p:nvSpPr>
              <p:cNvPr id="3677" name="Google Shape;3677;p62"/>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2"/>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2"/>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62"/>
            <p:cNvGrpSpPr/>
            <p:nvPr/>
          </p:nvGrpSpPr>
          <p:grpSpPr>
            <a:xfrm>
              <a:off x="6752546" y="3484366"/>
              <a:ext cx="811428" cy="987304"/>
              <a:chOff x="2332275" y="1617275"/>
              <a:chExt cx="1090775" cy="1327200"/>
            </a:xfrm>
          </p:grpSpPr>
          <p:sp>
            <p:nvSpPr>
              <p:cNvPr id="3681" name="Google Shape;3681;p62"/>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2"/>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2"/>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4" name="Google Shape;3684;p62"/>
            <p:cNvGrpSpPr/>
            <p:nvPr/>
          </p:nvGrpSpPr>
          <p:grpSpPr>
            <a:xfrm>
              <a:off x="5973664" y="3484366"/>
              <a:ext cx="811335" cy="987304"/>
              <a:chOff x="1285250" y="1617275"/>
              <a:chExt cx="1090650" cy="1327200"/>
            </a:xfrm>
          </p:grpSpPr>
          <p:sp>
            <p:nvSpPr>
              <p:cNvPr id="3685" name="Google Shape;3685;p62"/>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2"/>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2"/>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8" name="Google Shape;3688;p62"/>
            <p:cNvGrpSpPr/>
            <p:nvPr/>
          </p:nvGrpSpPr>
          <p:grpSpPr>
            <a:xfrm>
              <a:off x="5194708" y="3484366"/>
              <a:ext cx="811409" cy="987304"/>
              <a:chOff x="238125" y="1617275"/>
              <a:chExt cx="1090750" cy="1327200"/>
            </a:xfrm>
          </p:grpSpPr>
          <p:sp>
            <p:nvSpPr>
              <p:cNvPr id="3689" name="Google Shape;3689;p62"/>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2"/>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2"/>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92" name="Google Shape;3692;p62"/>
          <p:cNvGrpSpPr/>
          <p:nvPr/>
        </p:nvGrpSpPr>
        <p:grpSpPr>
          <a:xfrm>
            <a:off x="6840188" y="2276124"/>
            <a:ext cx="1579046" cy="522230"/>
            <a:chOff x="6853641" y="2534077"/>
            <a:chExt cx="1515545" cy="501229"/>
          </a:xfrm>
        </p:grpSpPr>
        <p:grpSp>
          <p:nvGrpSpPr>
            <p:cNvPr id="3693" name="Google Shape;3693;p62"/>
            <p:cNvGrpSpPr/>
            <p:nvPr/>
          </p:nvGrpSpPr>
          <p:grpSpPr>
            <a:xfrm>
              <a:off x="6853641" y="2618923"/>
              <a:ext cx="1515545" cy="324556"/>
              <a:chOff x="6853641" y="2618923"/>
              <a:chExt cx="1515545" cy="324556"/>
            </a:xfrm>
          </p:grpSpPr>
          <p:sp>
            <p:nvSpPr>
              <p:cNvPr id="3694" name="Google Shape;3694;p62"/>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2"/>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2"/>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2"/>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2"/>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9" name="Google Shape;3699;p62"/>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2"/>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2"/>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2"/>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2"/>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4" name="Google Shape;3704;p62"/>
          <p:cNvGrpSpPr/>
          <p:nvPr/>
        </p:nvGrpSpPr>
        <p:grpSpPr>
          <a:xfrm>
            <a:off x="3435080" y="3151165"/>
            <a:ext cx="1617976" cy="346616"/>
            <a:chOff x="1808063" y="4294338"/>
            <a:chExt cx="3370782" cy="721817"/>
          </a:xfrm>
        </p:grpSpPr>
        <p:sp>
          <p:nvSpPr>
            <p:cNvPr id="3705" name="Google Shape;3705;p62"/>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2"/>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2"/>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2"/>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2"/>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2"/>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2"/>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2"/>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2"/>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2"/>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5" name="Google Shape;3715;p62"/>
          <p:cNvGrpSpPr/>
          <p:nvPr/>
        </p:nvGrpSpPr>
        <p:grpSpPr>
          <a:xfrm>
            <a:off x="5261076" y="3817915"/>
            <a:ext cx="1417067" cy="350605"/>
            <a:chOff x="4234950" y="2101012"/>
            <a:chExt cx="4219974" cy="1044090"/>
          </a:xfrm>
        </p:grpSpPr>
        <p:sp>
          <p:nvSpPr>
            <p:cNvPr id="3716" name="Google Shape;3716;p62"/>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2"/>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2"/>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2"/>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2"/>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2"/>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2"/>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2"/>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2"/>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2"/>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2"/>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2"/>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2"/>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2"/>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2"/>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2"/>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2" name="Google Shape;3732;p62"/>
          <p:cNvGrpSpPr/>
          <p:nvPr/>
        </p:nvGrpSpPr>
        <p:grpSpPr>
          <a:xfrm>
            <a:off x="6836548" y="1808672"/>
            <a:ext cx="1586327" cy="371557"/>
            <a:chOff x="1247650" y="2075423"/>
            <a:chExt cx="6648477" cy="1557238"/>
          </a:xfrm>
        </p:grpSpPr>
        <p:sp>
          <p:nvSpPr>
            <p:cNvPr id="3733" name="Google Shape;3733;p62"/>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2"/>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2"/>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2"/>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2"/>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2"/>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9" name="Google Shape;3739;p62"/>
          <p:cNvGrpSpPr/>
          <p:nvPr/>
        </p:nvGrpSpPr>
        <p:grpSpPr>
          <a:xfrm>
            <a:off x="5267818" y="961862"/>
            <a:ext cx="1415601" cy="1648533"/>
            <a:chOff x="1839112" y="2209163"/>
            <a:chExt cx="1918159" cy="2233784"/>
          </a:xfrm>
        </p:grpSpPr>
        <p:sp>
          <p:nvSpPr>
            <p:cNvPr id="3740" name="Google Shape;3740;p62"/>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2"/>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2"/>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43" name="Google Shape;3743;p62"/>
            <p:cNvCxnSpPr>
              <a:stCxn id="3740" idx="6"/>
              <a:endCxn id="3741"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744" name="Google Shape;3744;p62"/>
            <p:cNvCxnSpPr>
              <a:stCxn id="3741" idx="4"/>
              <a:endCxn id="3745"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746" name="Google Shape;3746;p62"/>
            <p:cNvCxnSpPr>
              <a:stCxn id="3745" idx="6"/>
              <a:endCxn id="3742"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747" name="Google Shape;3747;p62"/>
            <p:cNvCxnSpPr>
              <a:stCxn id="3742" idx="4"/>
              <a:endCxn id="3748"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745" name="Google Shape;3745;p62"/>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2"/>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2"/>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50" name="Google Shape;3750;p62"/>
            <p:cNvCxnSpPr>
              <a:endCxn id="3749"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751" name="Google Shape;3751;p62"/>
          <p:cNvGrpSpPr/>
          <p:nvPr/>
        </p:nvGrpSpPr>
        <p:grpSpPr>
          <a:xfrm>
            <a:off x="3425084" y="979946"/>
            <a:ext cx="1637968" cy="154942"/>
            <a:chOff x="238125" y="2506075"/>
            <a:chExt cx="7115411" cy="673075"/>
          </a:xfrm>
        </p:grpSpPr>
        <p:sp>
          <p:nvSpPr>
            <p:cNvPr id="3752" name="Google Shape;3752;p6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2"/>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2"/>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2"/>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2"/>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7" name="Google Shape;3757;p62"/>
          <p:cNvGrpSpPr/>
          <p:nvPr/>
        </p:nvGrpSpPr>
        <p:grpSpPr>
          <a:xfrm>
            <a:off x="1965820" y="1294664"/>
            <a:ext cx="1262932" cy="785408"/>
            <a:chOff x="548861" y="389676"/>
            <a:chExt cx="3843371" cy="2390163"/>
          </a:xfrm>
        </p:grpSpPr>
        <p:cxnSp>
          <p:nvCxnSpPr>
            <p:cNvPr id="3758" name="Google Shape;3758;p62"/>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759" name="Google Shape;3759;p62"/>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760" name="Google Shape;3760;p62"/>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761" name="Google Shape;3761;p62"/>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762" name="Google Shape;3762;p62"/>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763" name="Google Shape;3763;p62"/>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64" name="Google Shape;3764;p62"/>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765" name="Google Shape;3765;p62"/>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2"/>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2"/>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2"/>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2"/>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2"/>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1" name="Google Shape;3771;p62"/>
          <p:cNvGrpSpPr/>
          <p:nvPr/>
        </p:nvGrpSpPr>
        <p:grpSpPr>
          <a:xfrm>
            <a:off x="753952" y="2401541"/>
            <a:ext cx="1412054" cy="633562"/>
            <a:chOff x="1187400" y="2529299"/>
            <a:chExt cx="6769193" cy="2241903"/>
          </a:xfrm>
        </p:grpSpPr>
        <p:sp>
          <p:nvSpPr>
            <p:cNvPr id="3772" name="Google Shape;3772;p62"/>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773" name="Google Shape;3773;p62"/>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74" name="Google Shape;3774;p62"/>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75" name="Google Shape;3775;p62"/>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76" name="Google Shape;3776;p62"/>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77" name="Google Shape;3777;p62"/>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78" name="Google Shape;3778;p62"/>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779" name="Google Shape;3779;p62"/>
            <p:cNvCxnSpPr>
              <a:stCxn id="3772" idx="2"/>
              <a:endCxn id="3773"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80" name="Google Shape;3780;p62"/>
            <p:cNvCxnSpPr>
              <a:stCxn id="3774" idx="0"/>
              <a:endCxn id="3772"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81" name="Google Shape;3781;p62"/>
            <p:cNvCxnSpPr>
              <a:stCxn id="3774" idx="2"/>
              <a:endCxn id="3776"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82" name="Google Shape;3782;p62"/>
            <p:cNvCxnSpPr>
              <a:stCxn id="3775" idx="0"/>
              <a:endCxn id="3774"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83" name="Google Shape;3783;p62"/>
            <p:cNvCxnSpPr>
              <a:stCxn id="3773" idx="2"/>
              <a:endCxn id="3778"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84" name="Google Shape;3784;p62"/>
            <p:cNvCxnSpPr>
              <a:stCxn id="3777" idx="0"/>
              <a:endCxn id="3773"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785" name="Google Shape;3785;p62"/>
          <p:cNvGrpSpPr/>
          <p:nvPr/>
        </p:nvGrpSpPr>
        <p:grpSpPr>
          <a:xfrm>
            <a:off x="6840198" y="2894250"/>
            <a:ext cx="1579035" cy="540873"/>
            <a:chOff x="6895650" y="3126697"/>
            <a:chExt cx="1436662" cy="492105"/>
          </a:xfrm>
        </p:grpSpPr>
        <p:sp>
          <p:nvSpPr>
            <p:cNvPr id="3786" name="Google Shape;3786;p62"/>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2"/>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2"/>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2"/>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2"/>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1" name="Google Shape;3791;p62"/>
            <p:cNvGrpSpPr/>
            <p:nvPr/>
          </p:nvGrpSpPr>
          <p:grpSpPr>
            <a:xfrm>
              <a:off x="6995957" y="3335810"/>
              <a:ext cx="1230393" cy="71754"/>
              <a:chOff x="6995957" y="3287964"/>
              <a:chExt cx="1230393" cy="71754"/>
            </a:xfrm>
          </p:grpSpPr>
          <p:sp>
            <p:nvSpPr>
              <p:cNvPr id="3792" name="Google Shape;3792;p62"/>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2"/>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2"/>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2"/>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2"/>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97" name="Google Shape;3797;p62"/>
          <p:cNvGrpSpPr/>
          <p:nvPr/>
        </p:nvGrpSpPr>
        <p:grpSpPr>
          <a:xfrm>
            <a:off x="6838780" y="3531013"/>
            <a:ext cx="1581862" cy="650625"/>
            <a:chOff x="6777990" y="3710194"/>
            <a:chExt cx="1646915" cy="677382"/>
          </a:xfrm>
        </p:grpSpPr>
        <p:grpSp>
          <p:nvGrpSpPr>
            <p:cNvPr id="3798" name="Google Shape;3798;p62"/>
            <p:cNvGrpSpPr/>
            <p:nvPr/>
          </p:nvGrpSpPr>
          <p:grpSpPr>
            <a:xfrm>
              <a:off x="6777990" y="3874492"/>
              <a:ext cx="411129" cy="513083"/>
              <a:chOff x="6777990" y="3874492"/>
              <a:chExt cx="411129" cy="513083"/>
            </a:xfrm>
          </p:grpSpPr>
          <p:cxnSp>
            <p:nvCxnSpPr>
              <p:cNvPr id="3799" name="Google Shape;3799;p62"/>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800" name="Google Shape;3800;p62"/>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1" name="Google Shape;3801;p62"/>
            <p:cNvGrpSpPr/>
            <p:nvPr/>
          </p:nvGrpSpPr>
          <p:grpSpPr>
            <a:xfrm>
              <a:off x="7188425" y="3710194"/>
              <a:ext cx="411123" cy="520535"/>
              <a:chOff x="7188425" y="3710194"/>
              <a:chExt cx="411123" cy="520535"/>
            </a:xfrm>
          </p:grpSpPr>
          <p:cxnSp>
            <p:nvCxnSpPr>
              <p:cNvPr id="3802" name="Google Shape;3802;p62"/>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803" name="Google Shape;3803;p62"/>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4" name="Google Shape;3804;p62"/>
            <p:cNvGrpSpPr/>
            <p:nvPr/>
          </p:nvGrpSpPr>
          <p:grpSpPr>
            <a:xfrm>
              <a:off x="7603341" y="3874492"/>
              <a:ext cx="411474" cy="513083"/>
              <a:chOff x="7603341" y="3874492"/>
              <a:chExt cx="411474" cy="513083"/>
            </a:xfrm>
          </p:grpSpPr>
          <p:cxnSp>
            <p:nvCxnSpPr>
              <p:cNvPr id="3805" name="Google Shape;3805;p62"/>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806" name="Google Shape;3806;p62"/>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7" name="Google Shape;3807;p62"/>
            <p:cNvGrpSpPr/>
            <p:nvPr/>
          </p:nvGrpSpPr>
          <p:grpSpPr>
            <a:xfrm>
              <a:off x="8013776" y="3722847"/>
              <a:ext cx="411129" cy="507881"/>
              <a:chOff x="8013776" y="3722847"/>
              <a:chExt cx="411129" cy="507881"/>
            </a:xfrm>
          </p:grpSpPr>
          <p:cxnSp>
            <p:nvCxnSpPr>
              <p:cNvPr id="3808" name="Google Shape;3808;p62"/>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809" name="Google Shape;3809;p62"/>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10" name="Google Shape;3810;p62"/>
          <p:cNvGrpSpPr/>
          <p:nvPr/>
        </p:nvGrpSpPr>
        <p:grpSpPr>
          <a:xfrm>
            <a:off x="5258295" y="2703853"/>
            <a:ext cx="1421889" cy="1020603"/>
            <a:chOff x="5190863" y="2824811"/>
            <a:chExt cx="1544860" cy="1108869"/>
          </a:xfrm>
        </p:grpSpPr>
        <p:grpSp>
          <p:nvGrpSpPr>
            <p:cNvPr id="3811" name="Google Shape;3811;p62"/>
            <p:cNvGrpSpPr/>
            <p:nvPr/>
          </p:nvGrpSpPr>
          <p:grpSpPr>
            <a:xfrm>
              <a:off x="5938695" y="3176919"/>
              <a:ext cx="685761" cy="404739"/>
              <a:chOff x="5938695" y="3176919"/>
              <a:chExt cx="685761" cy="404739"/>
            </a:xfrm>
          </p:grpSpPr>
          <p:grpSp>
            <p:nvGrpSpPr>
              <p:cNvPr id="3812" name="Google Shape;3812;p62"/>
              <p:cNvGrpSpPr/>
              <p:nvPr/>
            </p:nvGrpSpPr>
            <p:grpSpPr>
              <a:xfrm>
                <a:off x="5938695" y="3176919"/>
                <a:ext cx="685761" cy="404739"/>
                <a:chOff x="5938695" y="3176919"/>
                <a:chExt cx="685761" cy="404739"/>
              </a:xfrm>
            </p:grpSpPr>
            <p:sp>
              <p:nvSpPr>
                <p:cNvPr id="3813" name="Google Shape;3813;p62"/>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2"/>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5" name="Google Shape;3815;p62"/>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6" name="Google Shape;3816;p62"/>
            <p:cNvGrpSpPr/>
            <p:nvPr/>
          </p:nvGrpSpPr>
          <p:grpSpPr>
            <a:xfrm>
              <a:off x="5305233" y="3176835"/>
              <a:ext cx="685971" cy="404655"/>
              <a:chOff x="5305233" y="3176835"/>
              <a:chExt cx="685971" cy="404655"/>
            </a:xfrm>
          </p:grpSpPr>
          <p:grpSp>
            <p:nvGrpSpPr>
              <p:cNvPr id="3817" name="Google Shape;3817;p62"/>
              <p:cNvGrpSpPr/>
              <p:nvPr/>
            </p:nvGrpSpPr>
            <p:grpSpPr>
              <a:xfrm>
                <a:off x="5305233" y="3176835"/>
                <a:ext cx="685971" cy="404655"/>
                <a:chOff x="5305233" y="3176835"/>
                <a:chExt cx="685971" cy="404655"/>
              </a:xfrm>
            </p:grpSpPr>
            <p:sp>
              <p:nvSpPr>
                <p:cNvPr id="3818" name="Google Shape;3818;p62"/>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2"/>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0" name="Google Shape;3820;p62"/>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1" name="Google Shape;3821;p62"/>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2" name="Google Shape;3822;p62"/>
            <p:cNvGrpSpPr/>
            <p:nvPr/>
          </p:nvGrpSpPr>
          <p:grpSpPr>
            <a:xfrm>
              <a:off x="5657361" y="2824811"/>
              <a:ext cx="1078361" cy="404655"/>
              <a:chOff x="5657361" y="2824811"/>
              <a:chExt cx="1078361" cy="404655"/>
            </a:xfrm>
          </p:grpSpPr>
          <p:grpSp>
            <p:nvGrpSpPr>
              <p:cNvPr id="3823" name="Google Shape;3823;p62"/>
              <p:cNvGrpSpPr/>
              <p:nvPr/>
            </p:nvGrpSpPr>
            <p:grpSpPr>
              <a:xfrm>
                <a:off x="5657361" y="2824811"/>
                <a:ext cx="1078361" cy="404655"/>
                <a:chOff x="5657361" y="2824811"/>
                <a:chExt cx="1078361" cy="404655"/>
              </a:xfrm>
            </p:grpSpPr>
            <p:grpSp>
              <p:nvGrpSpPr>
                <p:cNvPr id="3824" name="Google Shape;3824;p62"/>
                <p:cNvGrpSpPr/>
                <p:nvPr/>
              </p:nvGrpSpPr>
              <p:grpSpPr>
                <a:xfrm>
                  <a:off x="5938485" y="2824811"/>
                  <a:ext cx="797237" cy="404655"/>
                  <a:chOff x="5938485" y="2824811"/>
                  <a:chExt cx="797237" cy="404655"/>
                </a:xfrm>
              </p:grpSpPr>
              <p:sp>
                <p:nvSpPr>
                  <p:cNvPr id="3825" name="Google Shape;3825;p62"/>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2"/>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7" name="Google Shape;3827;p62"/>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8" name="Google Shape;3828;p62"/>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62"/>
            <p:cNvGrpSpPr/>
            <p:nvPr/>
          </p:nvGrpSpPr>
          <p:grpSpPr>
            <a:xfrm>
              <a:off x="5190863" y="3528942"/>
              <a:ext cx="1078026" cy="404739"/>
              <a:chOff x="5190863" y="3528942"/>
              <a:chExt cx="1078026" cy="404739"/>
            </a:xfrm>
          </p:grpSpPr>
          <p:sp>
            <p:nvSpPr>
              <p:cNvPr id="3830" name="Google Shape;3830;p62"/>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1" name="Google Shape;3831;p62"/>
              <p:cNvGrpSpPr/>
              <p:nvPr/>
            </p:nvGrpSpPr>
            <p:grpSpPr>
              <a:xfrm>
                <a:off x="5190863" y="3528942"/>
                <a:ext cx="1078026" cy="404739"/>
                <a:chOff x="5190863" y="3528942"/>
                <a:chExt cx="1078026" cy="404739"/>
              </a:xfrm>
            </p:grpSpPr>
            <p:sp>
              <p:nvSpPr>
                <p:cNvPr id="3832" name="Google Shape;3832;p62"/>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2"/>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34" name="Google Shape;3834;p62"/>
          <p:cNvGrpSpPr/>
          <p:nvPr/>
        </p:nvGrpSpPr>
        <p:grpSpPr>
          <a:xfrm>
            <a:off x="724302" y="1268321"/>
            <a:ext cx="1086719" cy="879487"/>
            <a:chOff x="803162" y="1474292"/>
            <a:chExt cx="1086719" cy="879487"/>
          </a:xfrm>
        </p:grpSpPr>
        <p:grpSp>
          <p:nvGrpSpPr>
            <p:cNvPr id="3835" name="Google Shape;3835;p62"/>
            <p:cNvGrpSpPr/>
            <p:nvPr/>
          </p:nvGrpSpPr>
          <p:grpSpPr>
            <a:xfrm>
              <a:off x="803162" y="1625948"/>
              <a:ext cx="445856" cy="576579"/>
              <a:chOff x="803162" y="1625948"/>
              <a:chExt cx="445856" cy="576579"/>
            </a:xfrm>
          </p:grpSpPr>
          <p:sp>
            <p:nvSpPr>
              <p:cNvPr id="3836" name="Google Shape;3836;p62"/>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7" name="Google Shape;3837;p62"/>
              <p:cNvGrpSpPr/>
              <p:nvPr/>
            </p:nvGrpSpPr>
            <p:grpSpPr>
              <a:xfrm>
                <a:off x="1056023" y="1625948"/>
                <a:ext cx="192995" cy="576579"/>
                <a:chOff x="1056023" y="1625948"/>
                <a:chExt cx="192995" cy="576579"/>
              </a:xfrm>
            </p:grpSpPr>
            <p:sp>
              <p:nvSpPr>
                <p:cNvPr id="3838" name="Google Shape;3838;p62"/>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2"/>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2"/>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2"/>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2"/>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43" name="Google Shape;3843;p62"/>
            <p:cNvGrpSpPr/>
            <p:nvPr/>
          </p:nvGrpSpPr>
          <p:grpSpPr>
            <a:xfrm>
              <a:off x="1371406" y="1474292"/>
              <a:ext cx="518475" cy="879487"/>
              <a:chOff x="1398231" y="1474292"/>
              <a:chExt cx="518475" cy="879487"/>
            </a:xfrm>
          </p:grpSpPr>
          <p:grpSp>
            <p:nvGrpSpPr>
              <p:cNvPr id="3844" name="Google Shape;3844;p62"/>
              <p:cNvGrpSpPr/>
              <p:nvPr/>
            </p:nvGrpSpPr>
            <p:grpSpPr>
              <a:xfrm>
                <a:off x="1398231" y="1474292"/>
                <a:ext cx="518475" cy="341643"/>
                <a:chOff x="1398231" y="1474292"/>
                <a:chExt cx="518475" cy="341643"/>
              </a:xfrm>
            </p:grpSpPr>
            <p:sp>
              <p:nvSpPr>
                <p:cNvPr id="3845" name="Google Shape;3845;p62"/>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6" name="Google Shape;3846;p62"/>
                <p:cNvGrpSpPr/>
                <p:nvPr/>
              </p:nvGrpSpPr>
              <p:grpSpPr>
                <a:xfrm>
                  <a:off x="1616453" y="1474292"/>
                  <a:ext cx="300253" cy="341643"/>
                  <a:chOff x="1616453" y="1475379"/>
                  <a:chExt cx="300253" cy="341643"/>
                </a:xfrm>
              </p:grpSpPr>
              <p:sp>
                <p:nvSpPr>
                  <p:cNvPr id="3847" name="Google Shape;3847;p62"/>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2"/>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2"/>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2"/>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2"/>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2"/>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2"/>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4" name="Google Shape;3854;p62"/>
                  <p:cNvGrpSpPr/>
                  <p:nvPr/>
                </p:nvGrpSpPr>
                <p:grpSpPr>
                  <a:xfrm>
                    <a:off x="1839639" y="1475379"/>
                    <a:ext cx="77067" cy="341643"/>
                    <a:chOff x="1839639" y="1475379"/>
                    <a:chExt cx="77067" cy="341643"/>
                  </a:xfrm>
                </p:grpSpPr>
                <p:sp>
                  <p:nvSpPr>
                    <p:cNvPr id="3855" name="Google Shape;3855;p62"/>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2"/>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57" name="Google Shape;3857;p62"/>
              <p:cNvGrpSpPr/>
              <p:nvPr/>
            </p:nvGrpSpPr>
            <p:grpSpPr>
              <a:xfrm>
                <a:off x="1398451" y="2012951"/>
                <a:ext cx="518255" cy="340828"/>
                <a:chOff x="1398451" y="2012951"/>
                <a:chExt cx="518255" cy="340828"/>
              </a:xfrm>
            </p:grpSpPr>
            <p:sp>
              <p:nvSpPr>
                <p:cNvPr id="3858" name="Google Shape;3858;p62"/>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9" name="Google Shape;3859;p62"/>
                <p:cNvGrpSpPr/>
                <p:nvPr/>
              </p:nvGrpSpPr>
              <p:grpSpPr>
                <a:xfrm>
                  <a:off x="1616453" y="2012951"/>
                  <a:ext cx="300253" cy="340828"/>
                  <a:chOff x="1616453" y="2013538"/>
                  <a:chExt cx="300253" cy="340828"/>
                </a:xfrm>
              </p:grpSpPr>
              <p:sp>
                <p:nvSpPr>
                  <p:cNvPr id="3860" name="Google Shape;3860;p62"/>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2"/>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2"/>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2"/>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2"/>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2"/>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2"/>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7" name="Google Shape;3867;p62"/>
                  <p:cNvGrpSpPr/>
                  <p:nvPr/>
                </p:nvGrpSpPr>
                <p:grpSpPr>
                  <a:xfrm>
                    <a:off x="1839639" y="2013538"/>
                    <a:ext cx="77067" cy="340828"/>
                    <a:chOff x="1839639" y="2013538"/>
                    <a:chExt cx="77067" cy="340828"/>
                  </a:xfrm>
                </p:grpSpPr>
                <p:sp>
                  <p:nvSpPr>
                    <p:cNvPr id="3868" name="Google Shape;3868;p62"/>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2"/>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870" name="Google Shape;3870;p62"/>
          <p:cNvGrpSpPr/>
          <p:nvPr/>
        </p:nvGrpSpPr>
        <p:grpSpPr>
          <a:xfrm>
            <a:off x="721126" y="3399508"/>
            <a:ext cx="1368681" cy="682918"/>
            <a:chOff x="724986" y="3605478"/>
            <a:chExt cx="1368681" cy="682918"/>
          </a:xfrm>
        </p:grpSpPr>
        <p:grpSp>
          <p:nvGrpSpPr>
            <p:cNvPr id="3871" name="Google Shape;3871;p62"/>
            <p:cNvGrpSpPr/>
            <p:nvPr/>
          </p:nvGrpSpPr>
          <p:grpSpPr>
            <a:xfrm>
              <a:off x="1289102" y="3823629"/>
              <a:ext cx="240442" cy="250435"/>
              <a:chOff x="-165066" y="3843615"/>
              <a:chExt cx="221259" cy="230455"/>
            </a:xfrm>
          </p:grpSpPr>
          <p:sp>
            <p:nvSpPr>
              <p:cNvPr id="3872" name="Google Shape;3872;p62"/>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2"/>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2"/>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2"/>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2"/>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2"/>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2"/>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2"/>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2"/>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2"/>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2"/>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2"/>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2"/>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2"/>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2"/>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2"/>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2"/>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2"/>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2"/>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2"/>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2" name="Google Shape;3892;p62"/>
            <p:cNvGrpSpPr/>
            <p:nvPr/>
          </p:nvGrpSpPr>
          <p:grpSpPr>
            <a:xfrm>
              <a:off x="724986" y="3605478"/>
              <a:ext cx="1368681" cy="682918"/>
              <a:chOff x="724986" y="3605478"/>
              <a:chExt cx="1368681" cy="682918"/>
            </a:xfrm>
          </p:grpSpPr>
          <p:grpSp>
            <p:nvGrpSpPr>
              <p:cNvPr id="3893" name="Google Shape;3893;p62"/>
              <p:cNvGrpSpPr/>
              <p:nvPr/>
            </p:nvGrpSpPr>
            <p:grpSpPr>
              <a:xfrm>
                <a:off x="1498221" y="4047614"/>
                <a:ext cx="529172" cy="240783"/>
                <a:chOff x="1498221" y="4047614"/>
                <a:chExt cx="529172" cy="240783"/>
              </a:xfrm>
            </p:grpSpPr>
            <p:grpSp>
              <p:nvGrpSpPr>
                <p:cNvPr id="3894" name="Google Shape;3894;p62"/>
                <p:cNvGrpSpPr/>
                <p:nvPr/>
              </p:nvGrpSpPr>
              <p:grpSpPr>
                <a:xfrm>
                  <a:off x="1826655" y="4224370"/>
                  <a:ext cx="200738" cy="25631"/>
                  <a:chOff x="1826655" y="4224370"/>
                  <a:chExt cx="200738" cy="25631"/>
                </a:xfrm>
              </p:grpSpPr>
              <p:sp>
                <p:nvSpPr>
                  <p:cNvPr id="3895" name="Google Shape;3895;p62"/>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2"/>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7" name="Google Shape;3897;p62"/>
                <p:cNvGrpSpPr/>
                <p:nvPr/>
              </p:nvGrpSpPr>
              <p:grpSpPr>
                <a:xfrm>
                  <a:off x="1498221" y="4047614"/>
                  <a:ext cx="328444" cy="240783"/>
                  <a:chOff x="1498221" y="4047614"/>
                  <a:chExt cx="328444" cy="240783"/>
                </a:xfrm>
              </p:grpSpPr>
              <p:sp>
                <p:nvSpPr>
                  <p:cNvPr id="3898" name="Google Shape;3898;p62"/>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9" name="Google Shape;3899;p62"/>
                  <p:cNvGrpSpPr/>
                  <p:nvPr/>
                </p:nvGrpSpPr>
                <p:grpSpPr>
                  <a:xfrm>
                    <a:off x="1498221" y="4047614"/>
                    <a:ext cx="150566" cy="190416"/>
                    <a:chOff x="1498221" y="4047614"/>
                    <a:chExt cx="150566" cy="190416"/>
                  </a:xfrm>
                </p:grpSpPr>
                <p:sp>
                  <p:nvSpPr>
                    <p:cNvPr id="3900" name="Google Shape;3900;p62"/>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2"/>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02" name="Google Shape;3902;p62"/>
              <p:cNvGrpSpPr/>
              <p:nvPr/>
            </p:nvGrpSpPr>
            <p:grpSpPr>
              <a:xfrm>
                <a:off x="1560718" y="3800594"/>
                <a:ext cx="532948" cy="302090"/>
                <a:chOff x="1560718" y="3800594"/>
                <a:chExt cx="532948" cy="302090"/>
              </a:xfrm>
            </p:grpSpPr>
            <p:grpSp>
              <p:nvGrpSpPr>
                <p:cNvPr id="3903" name="Google Shape;3903;p62"/>
                <p:cNvGrpSpPr/>
                <p:nvPr/>
              </p:nvGrpSpPr>
              <p:grpSpPr>
                <a:xfrm>
                  <a:off x="1912179" y="3827344"/>
                  <a:ext cx="181487" cy="25631"/>
                  <a:chOff x="1912179" y="3827344"/>
                  <a:chExt cx="181487" cy="25631"/>
                </a:xfrm>
              </p:grpSpPr>
              <p:sp>
                <p:nvSpPr>
                  <p:cNvPr id="3904" name="Google Shape;3904;p62"/>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2"/>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6" name="Google Shape;3906;p62"/>
                <p:cNvGrpSpPr/>
                <p:nvPr/>
              </p:nvGrpSpPr>
              <p:grpSpPr>
                <a:xfrm>
                  <a:off x="1912179" y="4044505"/>
                  <a:ext cx="181487" cy="25622"/>
                  <a:chOff x="1912179" y="4044506"/>
                  <a:chExt cx="181487" cy="25622"/>
                </a:xfrm>
              </p:grpSpPr>
              <p:sp>
                <p:nvSpPr>
                  <p:cNvPr id="3907" name="Google Shape;3907;p62"/>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2"/>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9" name="Google Shape;3909;p62"/>
                <p:cNvGrpSpPr/>
                <p:nvPr/>
              </p:nvGrpSpPr>
              <p:grpSpPr>
                <a:xfrm>
                  <a:off x="1560718" y="3800594"/>
                  <a:ext cx="351472" cy="302090"/>
                  <a:chOff x="1560718" y="3800594"/>
                  <a:chExt cx="351472" cy="302090"/>
                </a:xfrm>
              </p:grpSpPr>
              <p:grpSp>
                <p:nvGrpSpPr>
                  <p:cNvPr id="3910" name="Google Shape;3910;p62"/>
                  <p:cNvGrpSpPr/>
                  <p:nvPr/>
                </p:nvGrpSpPr>
                <p:grpSpPr>
                  <a:xfrm>
                    <a:off x="1560718" y="3842857"/>
                    <a:ext cx="173586" cy="217131"/>
                    <a:chOff x="1560718" y="3842857"/>
                    <a:chExt cx="173586" cy="217131"/>
                  </a:xfrm>
                </p:grpSpPr>
                <p:sp>
                  <p:nvSpPr>
                    <p:cNvPr id="3911" name="Google Shape;3911;p62"/>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2"/>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2"/>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4" name="Google Shape;3914;p62"/>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2"/>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16" name="Google Shape;3916;p62"/>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7" name="Google Shape;3917;p62"/>
              <p:cNvGrpSpPr/>
              <p:nvPr/>
            </p:nvGrpSpPr>
            <p:grpSpPr>
              <a:xfrm>
                <a:off x="785350" y="3605478"/>
                <a:ext cx="535311" cy="249245"/>
                <a:chOff x="785350" y="3605478"/>
                <a:chExt cx="535311" cy="249245"/>
              </a:xfrm>
            </p:grpSpPr>
            <p:grpSp>
              <p:nvGrpSpPr>
                <p:cNvPr id="3918" name="Google Shape;3918;p62"/>
                <p:cNvGrpSpPr/>
                <p:nvPr/>
              </p:nvGrpSpPr>
              <p:grpSpPr>
                <a:xfrm>
                  <a:off x="785350" y="3605478"/>
                  <a:ext cx="376191" cy="102736"/>
                  <a:chOff x="785350" y="3605478"/>
                  <a:chExt cx="376191" cy="102736"/>
                </a:xfrm>
              </p:grpSpPr>
              <p:sp>
                <p:nvSpPr>
                  <p:cNvPr id="3919" name="Google Shape;3919;p62"/>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2"/>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2"/>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2" name="Google Shape;3922;p62"/>
                <p:cNvGrpSpPr/>
                <p:nvPr/>
              </p:nvGrpSpPr>
              <p:grpSpPr>
                <a:xfrm>
                  <a:off x="1161530" y="3655851"/>
                  <a:ext cx="159131" cy="198872"/>
                  <a:chOff x="1161530" y="3655851"/>
                  <a:chExt cx="159131" cy="198872"/>
                </a:xfrm>
              </p:grpSpPr>
              <p:sp>
                <p:nvSpPr>
                  <p:cNvPr id="3923" name="Google Shape;3923;p62"/>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2"/>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5" name="Google Shape;3925;p62"/>
              <p:cNvGrpSpPr/>
              <p:nvPr/>
            </p:nvGrpSpPr>
            <p:grpSpPr>
              <a:xfrm>
                <a:off x="785350" y="4047614"/>
                <a:ext cx="535311" cy="240783"/>
                <a:chOff x="785350" y="4047614"/>
                <a:chExt cx="535311" cy="240783"/>
              </a:xfrm>
            </p:grpSpPr>
            <p:grpSp>
              <p:nvGrpSpPr>
                <p:cNvPr id="3926" name="Google Shape;3926;p62"/>
                <p:cNvGrpSpPr/>
                <p:nvPr/>
              </p:nvGrpSpPr>
              <p:grpSpPr>
                <a:xfrm>
                  <a:off x="1161636" y="4047614"/>
                  <a:ext cx="159025" cy="190415"/>
                  <a:chOff x="1161636" y="4047614"/>
                  <a:chExt cx="159025" cy="190415"/>
                </a:xfrm>
              </p:grpSpPr>
              <p:sp>
                <p:nvSpPr>
                  <p:cNvPr id="3927" name="Google Shape;3927;p62"/>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2"/>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9" name="Google Shape;3929;p62"/>
                <p:cNvGrpSpPr/>
                <p:nvPr/>
              </p:nvGrpSpPr>
              <p:grpSpPr>
                <a:xfrm>
                  <a:off x="785350" y="4185661"/>
                  <a:ext cx="376191" cy="102736"/>
                  <a:chOff x="785350" y="4185661"/>
                  <a:chExt cx="376191" cy="102736"/>
                </a:xfrm>
              </p:grpSpPr>
              <p:sp>
                <p:nvSpPr>
                  <p:cNvPr id="3930" name="Google Shape;3930;p62"/>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2"/>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2"/>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33" name="Google Shape;3933;p62"/>
              <p:cNvGrpSpPr/>
              <p:nvPr/>
            </p:nvGrpSpPr>
            <p:grpSpPr>
              <a:xfrm>
                <a:off x="1501054" y="3605478"/>
                <a:ext cx="526340" cy="249240"/>
                <a:chOff x="1501054" y="3605478"/>
                <a:chExt cx="526340" cy="249240"/>
              </a:xfrm>
            </p:grpSpPr>
            <p:grpSp>
              <p:nvGrpSpPr>
                <p:cNvPr id="3934" name="Google Shape;3934;p62"/>
                <p:cNvGrpSpPr/>
                <p:nvPr/>
              </p:nvGrpSpPr>
              <p:grpSpPr>
                <a:xfrm>
                  <a:off x="1834208" y="3643867"/>
                  <a:ext cx="193185" cy="25622"/>
                  <a:chOff x="1834208" y="3643867"/>
                  <a:chExt cx="193185" cy="25622"/>
                </a:xfrm>
              </p:grpSpPr>
              <p:sp>
                <p:nvSpPr>
                  <p:cNvPr id="3935" name="Google Shape;3935;p62"/>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2"/>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7" name="Google Shape;3937;p62"/>
                <p:cNvGrpSpPr/>
                <p:nvPr/>
              </p:nvGrpSpPr>
              <p:grpSpPr>
                <a:xfrm>
                  <a:off x="1501054" y="3605478"/>
                  <a:ext cx="333165" cy="249240"/>
                  <a:chOff x="1501054" y="3605478"/>
                  <a:chExt cx="333165" cy="249240"/>
                </a:xfrm>
              </p:grpSpPr>
              <p:sp>
                <p:nvSpPr>
                  <p:cNvPr id="3938" name="Google Shape;3938;p62"/>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9" name="Google Shape;3939;p62"/>
                  <p:cNvGrpSpPr/>
                  <p:nvPr/>
                </p:nvGrpSpPr>
                <p:grpSpPr>
                  <a:xfrm>
                    <a:off x="1501054" y="3655851"/>
                    <a:ext cx="155286" cy="198867"/>
                    <a:chOff x="1501054" y="3655851"/>
                    <a:chExt cx="155286" cy="198867"/>
                  </a:xfrm>
                </p:grpSpPr>
                <p:sp>
                  <p:nvSpPr>
                    <p:cNvPr id="3940" name="Google Shape;3940;p62"/>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2"/>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42" name="Google Shape;3942;p62"/>
              <p:cNvGrpSpPr/>
              <p:nvPr/>
            </p:nvGrpSpPr>
            <p:grpSpPr>
              <a:xfrm>
                <a:off x="724986" y="3800594"/>
                <a:ext cx="532950" cy="302090"/>
                <a:chOff x="724986" y="3800594"/>
                <a:chExt cx="532950" cy="302090"/>
              </a:xfrm>
            </p:grpSpPr>
            <p:grpSp>
              <p:nvGrpSpPr>
                <p:cNvPr id="3943" name="Google Shape;3943;p62"/>
                <p:cNvGrpSpPr/>
                <p:nvPr/>
              </p:nvGrpSpPr>
              <p:grpSpPr>
                <a:xfrm>
                  <a:off x="724986" y="4044367"/>
                  <a:ext cx="181314" cy="25626"/>
                  <a:chOff x="724986" y="4044367"/>
                  <a:chExt cx="181314" cy="25626"/>
                </a:xfrm>
              </p:grpSpPr>
              <p:sp>
                <p:nvSpPr>
                  <p:cNvPr id="3944" name="Google Shape;3944;p62"/>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2"/>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6" name="Google Shape;3946;p62"/>
                <p:cNvGrpSpPr/>
                <p:nvPr/>
              </p:nvGrpSpPr>
              <p:grpSpPr>
                <a:xfrm>
                  <a:off x="906290" y="3800594"/>
                  <a:ext cx="351646" cy="302090"/>
                  <a:chOff x="906290" y="3800594"/>
                  <a:chExt cx="351646" cy="302090"/>
                </a:xfrm>
              </p:grpSpPr>
              <p:grpSp>
                <p:nvGrpSpPr>
                  <p:cNvPr id="3947" name="Google Shape;3947;p62"/>
                  <p:cNvGrpSpPr/>
                  <p:nvPr/>
                </p:nvGrpSpPr>
                <p:grpSpPr>
                  <a:xfrm>
                    <a:off x="1084172" y="3842857"/>
                    <a:ext cx="173764" cy="217131"/>
                    <a:chOff x="1084172" y="3842857"/>
                    <a:chExt cx="173764" cy="217131"/>
                  </a:xfrm>
                </p:grpSpPr>
                <p:grpSp>
                  <p:nvGrpSpPr>
                    <p:cNvPr id="3948" name="Google Shape;3948;p62"/>
                    <p:cNvGrpSpPr/>
                    <p:nvPr/>
                  </p:nvGrpSpPr>
                  <p:grpSpPr>
                    <a:xfrm>
                      <a:off x="1156862" y="3936509"/>
                      <a:ext cx="101073" cy="25622"/>
                      <a:chOff x="1156862" y="3936509"/>
                      <a:chExt cx="101073" cy="25622"/>
                    </a:xfrm>
                  </p:grpSpPr>
                  <p:sp>
                    <p:nvSpPr>
                      <p:cNvPr id="3949" name="Google Shape;3949;p62"/>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2"/>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1" name="Google Shape;3951;p62"/>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2" name="Google Shape;3952;p62"/>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2"/>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62"/>
                <p:cNvGrpSpPr/>
                <p:nvPr/>
              </p:nvGrpSpPr>
              <p:grpSpPr>
                <a:xfrm>
                  <a:off x="724986" y="3830189"/>
                  <a:ext cx="189533" cy="25626"/>
                  <a:chOff x="724986" y="3830189"/>
                  <a:chExt cx="189533" cy="25626"/>
                </a:xfrm>
              </p:grpSpPr>
              <p:sp>
                <p:nvSpPr>
                  <p:cNvPr id="3955" name="Google Shape;3955;p62"/>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2"/>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957" name="Google Shape;3957;p62"/>
          <p:cNvGrpSpPr/>
          <p:nvPr/>
        </p:nvGrpSpPr>
        <p:grpSpPr>
          <a:xfrm>
            <a:off x="2249438" y="2249669"/>
            <a:ext cx="948701" cy="935378"/>
            <a:chOff x="2253298" y="2428317"/>
            <a:chExt cx="948701" cy="935378"/>
          </a:xfrm>
        </p:grpSpPr>
        <p:sp>
          <p:nvSpPr>
            <p:cNvPr id="3958" name="Google Shape;3958;p62"/>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2"/>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2"/>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2"/>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2"/>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2"/>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2"/>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2"/>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2"/>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2"/>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2"/>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2"/>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2"/>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2"/>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2"/>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2"/>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2"/>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2"/>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2"/>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2"/>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2"/>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2"/>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2"/>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2"/>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2"/>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2"/>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2"/>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2"/>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2"/>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2"/>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2"/>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2"/>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2"/>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4" name="Shape 3994"/>
        <p:cNvGrpSpPr/>
        <p:nvPr/>
      </p:nvGrpSpPr>
      <p:grpSpPr>
        <a:xfrm>
          <a:off x="0" y="0"/>
          <a:ext cx="0" cy="0"/>
          <a:chOff x="0" y="0"/>
          <a:chExt cx="0" cy="0"/>
        </a:xfrm>
      </p:grpSpPr>
      <p:grpSp>
        <p:nvGrpSpPr>
          <p:cNvPr id="3995" name="Google Shape;3995;p63"/>
          <p:cNvGrpSpPr/>
          <p:nvPr/>
        </p:nvGrpSpPr>
        <p:grpSpPr>
          <a:xfrm>
            <a:off x="3339745" y="952988"/>
            <a:ext cx="2363393" cy="1017867"/>
            <a:chOff x="3292400" y="1219146"/>
            <a:chExt cx="2615240" cy="1110239"/>
          </a:xfrm>
        </p:grpSpPr>
        <p:sp>
          <p:nvSpPr>
            <p:cNvPr id="3996" name="Google Shape;3996;p63"/>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997" name="Google Shape;3997;p63"/>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98" name="Google Shape;3998;p63"/>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999" name="Google Shape;3999;p63"/>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4000" name="Google Shape;4000;p63"/>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4001" name="Google Shape;4001;p63"/>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4002" name="Google Shape;4002;p63"/>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4003" name="Google Shape;4003;p63"/>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4004" name="Google Shape;4004;p63"/>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4005" name="Google Shape;4005;p63"/>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4006" name="Google Shape;4006;p63"/>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007" name="Google Shape;4007;p63"/>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008" name="Google Shape;4008;p63"/>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009" name="Google Shape;4009;p63"/>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010" name="Google Shape;4010;p63"/>
            <p:cNvGrpSpPr/>
            <p:nvPr/>
          </p:nvGrpSpPr>
          <p:grpSpPr>
            <a:xfrm>
              <a:off x="3748438" y="1378608"/>
              <a:ext cx="2159202" cy="903971"/>
              <a:chOff x="1683525" y="2179850"/>
              <a:chExt cx="4519050" cy="2134525"/>
            </a:xfrm>
          </p:grpSpPr>
          <p:sp>
            <p:nvSpPr>
              <p:cNvPr id="4011" name="Google Shape;4011;p63"/>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12" name="Google Shape;4012;p63"/>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13" name="Google Shape;4013;p63"/>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14" name="Google Shape;4014;p63"/>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15" name="Google Shape;4015;p63"/>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16" name="Google Shape;4016;p63"/>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17" name="Google Shape;4017;p63"/>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18" name="Google Shape;4018;p63"/>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19" name="Google Shape;4019;p63"/>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20" name="Google Shape;4020;p63"/>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21" name="Google Shape;4021;p63"/>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22" name="Google Shape;4022;p63"/>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023" name="Google Shape;4023;p63"/>
          <p:cNvGraphicFramePr/>
          <p:nvPr/>
        </p:nvGraphicFramePr>
        <p:xfrm>
          <a:off x="5935838" y="2130461"/>
          <a:ext cx="3000000" cy="3000000"/>
        </p:xfrm>
        <a:graphic>
          <a:graphicData uri="http://schemas.openxmlformats.org/drawingml/2006/table">
            <a:tbl>
              <a:tblPr>
                <a:noFill/>
                <a:tableStyleId>{C2B9F992-BEB1-4A8B-AC16-AD36F5FBE5CA}</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024" name="Google Shape;4024;p63"/>
          <p:cNvGrpSpPr/>
          <p:nvPr/>
        </p:nvGrpSpPr>
        <p:grpSpPr>
          <a:xfrm>
            <a:off x="5935948" y="3189058"/>
            <a:ext cx="2496964" cy="1001454"/>
            <a:chOff x="1919611" y="789980"/>
            <a:chExt cx="1474179" cy="606868"/>
          </a:xfrm>
        </p:grpSpPr>
        <p:cxnSp>
          <p:nvCxnSpPr>
            <p:cNvPr id="4025" name="Google Shape;4025;p63"/>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026" name="Google Shape;4026;p63"/>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027" name="Google Shape;4027;p63"/>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028" name="Google Shape;4028;p63"/>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029" name="Google Shape;4029;p63"/>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030" name="Google Shape;4030;p63"/>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031" name="Google Shape;4031;p63"/>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032" name="Google Shape;4032;p63"/>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3"/>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3"/>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3"/>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3"/>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3"/>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3"/>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039" name="Google Shape;4039;p63"/>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040" name="Google Shape;4040;p63"/>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041" name="Google Shape;4041;p63"/>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63"/>
          <p:cNvGrpSpPr/>
          <p:nvPr/>
        </p:nvGrpSpPr>
        <p:grpSpPr>
          <a:xfrm>
            <a:off x="712562" y="998017"/>
            <a:ext cx="2394370" cy="976502"/>
            <a:chOff x="749309" y="1112739"/>
            <a:chExt cx="2371603" cy="976502"/>
          </a:xfrm>
        </p:grpSpPr>
        <p:sp>
          <p:nvSpPr>
            <p:cNvPr id="4043" name="Google Shape;4043;p63"/>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3"/>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3"/>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3"/>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3"/>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3"/>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3"/>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3"/>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3"/>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3"/>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3"/>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3"/>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3"/>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3"/>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3"/>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3"/>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3"/>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3"/>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3"/>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3"/>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3"/>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3"/>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3"/>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3"/>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3"/>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3"/>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3"/>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3"/>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3"/>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3"/>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3"/>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3"/>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075" name="Google Shape;4075;p63"/>
          <p:cNvGraphicFramePr/>
          <p:nvPr/>
        </p:nvGraphicFramePr>
        <p:xfrm>
          <a:off x="5935863" y="996311"/>
          <a:ext cx="3000000" cy="3000000"/>
        </p:xfrm>
        <a:graphic>
          <a:graphicData uri="http://schemas.openxmlformats.org/drawingml/2006/table">
            <a:tbl>
              <a:tblPr>
                <a:noFill/>
                <a:tableStyleId>{C2B9F992-BEB1-4A8B-AC16-AD36F5FBE5CA}</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076" name="Google Shape;4076;p63"/>
          <p:cNvGraphicFramePr/>
          <p:nvPr/>
        </p:nvGraphicFramePr>
        <p:xfrm>
          <a:off x="3342575" y="2130461"/>
          <a:ext cx="3000000" cy="3000000"/>
        </p:xfrm>
        <a:graphic>
          <a:graphicData uri="http://schemas.openxmlformats.org/drawingml/2006/table">
            <a:tbl>
              <a:tblPr>
                <a:noFill/>
                <a:tableStyleId>{C2B9F992-BEB1-4A8B-AC16-AD36F5FBE5CA}</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077" name="Google Shape;4077;p63"/>
          <p:cNvGrpSpPr/>
          <p:nvPr/>
        </p:nvGrpSpPr>
        <p:grpSpPr>
          <a:xfrm>
            <a:off x="4086505" y="2517104"/>
            <a:ext cx="1517436" cy="74460"/>
            <a:chOff x="3980086" y="2804397"/>
            <a:chExt cx="1227600" cy="66900"/>
          </a:xfrm>
        </p:grpSpPr>
        <p:sp>
          <p:nvSpPr>
            <p:cNvPr id="4078" name="Google Shape;4078;p6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0" name="Google Shape;4080;p63"/>
          <p:cNvGrpSpPr/>
          <p:nvPr/>
        </p:nvGrpSpPr>
        <p:grpSpPr>
          <a:xfrm>
            <a:off x="4711569" y="2809692"/>
            <a:ext cx="892956" cy="74460"/>
            <a:chOff x="3980086" y="2804397"/>
            <a:chExt cx="1227600" cy="66900"/>
          </a:xfrm>
        </p:grpSpPr>
        <p:sp>
          <p:nvSpPr>
            <p:cNvPr id="4081" name="Google Shape;4081;p6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63"/>
          <p:cNvGrpSpPr/>
          <p:nvPr/>
        </p:nvGrpSpPr>
        <p:grpSpPr>
          <a:xfrm>
            <a:off x="3344661" y="3168575"/>
            <a:ext cx="2363244" cy="1005943"/>
            <a:chOff x="3358415" y="3361302"/>
            <a:chExt cx="2363244" cy="1024695"/>
          </a:xfrm>
        </p:grpSpPr>
        <p:grpSp>
          <p:nvGrpSpPr>
            <p:cNvPr id="4084" name="Google Shape;4084;p63"/>
            <p:cNvGrpSpPr/>
            <p:nvPr/>
          </p:nvGrpSpPr>
          <p:grpSpPr>
            <a:xfrm>
              <a:off x="3358415" y="3361302"/>
              <a:ext cx="441300" cy="1024695"/>
              <a:chOff x="3358415" y="3361302"/>
              <a:chExt cx="441300" cy="1024695"/>
            </a:xfrm>
          </p:grpSpPr>
          <p:sp>
            <p:nvSpPr>
              <p:cNvPr id="4085" name="Google Shape;4085;p63"/>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3"/>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3"/>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3"/>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3"/>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3"/>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1" name="Google Shape;4091;p63"/>
            <p:cNvGrpSpPr/>
            <p:nvPr/>
          </p:nvGrpSpPr>
          <p:grpSpPr>
            <a:xfrm>
              <a:off x="3838901" y="3361302"/>
              <a:ext cx="441300" cy="1024695"/>
              <a:chOff x="3838901" y="3361302"/>
              <a:chExt cx="441300" cy="1024695"/>
            </a:xfrm>
          </p:grpSpPr>
          <p:sp>
            <p:nvSpPr>
              <p:cNvPr id="4092" name="Google Shape;4092;p63"/>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3"/>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3"/>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3"/>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3"/>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3"/>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8" name="Google Shape;4098;p63"/>
            <p:cNvGrpSpPr/>
            <p:nvPr/>
          </p:nvGrpSpPr>
          <p:grpSpPr>
            <a:xfrm>
              <a:off x="4319387" y="3361302"/>
              <a:ext cx="441300" cy="1024695"/>
              <a:chOff x="4319387" y="3361302"/>
              <a:chExt cx="441300" cy="1024695"/>
            </a:xfrm>
          </p:grpSpPr>
          <p:sp>
            <p:nvSpPr>
              <p:cNvPr id="4099" name="Google Shape;4099;p63"/>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3"/>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3"/>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3"/>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3"/>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3"/>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5" name="Google Shape;4105;p63"/>
            <p:cNvGrpSpPr/>
            <p:nvPr/>
          </p:nvGrpSpPr>
          <p:grpSpPr>
            <a:xfrm>
              <a:off x="4799873" y="3361302"/>
              <a:ext cx="441300" cy="1024695"/>
              <a:chOff x="4799873" y="3361302"/>
              <a:chExt cx="441300" cy="1024695"/>
            </a:xfrm>
          </p:grpSpPr>
          <p:sp>
            <p:nvSpPr>
              <p:cNvPr id="4106" name="Google Shape;4106;p63"/>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3"/>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3"/>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3"/>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3"/>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3"/>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63"/>
            <p:cNvGrpSpPr/>
            <p:nvPr/>
          </p:nvGrpSpPr>
          <p:grpSpPr>
            <a:xfrm>
              <a:off x="5280360" y="3361302"/>
              <a:ext cx="441300" cy="1024695"/>
              <a:chOff x="5280360" y="3361302"/>
              <a:chExt cx="441300" cy="1024695"/>
            </a:xfrm>
          </p:grpSpPr>
          <p:sp>
            <p:nvSpPr>
              <p:cNvPr id="4113" name="Google Shape;4113;p63"/>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3"/>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3"/>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3"/>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3"/>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3"/>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119" name="Google Shape;4119;p63"/>
          <p:cNvGraphicFramePr/>
          <p:nvPr/>
        </p:nvGraphicFramePr>
        <p:xfrm>
          <a:off x="711088" y="2130461"/>
          <a:ext cx="3000000" cy="3000000"/>
        </p:xfrm>
        <a:graphic>
          <a:graphicData uri="http://schemas.openxmlformats.org/drawingml/2006/table">
            <a:tbl>
              <a:tblPr>
                <a:noFill/>
                <a:tableStyleId>{C2B9F992-BEB1-4A8B-AC16-AD36F5FBE5CA}</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120" name="Google Shape;4120;p63"/>
          <p:cNvGrpSpPr/>
          <p:nvPr/>
        </p:nvGrpSpPr>
        <p:grpSpPr>
          <a:xfrm>
            <a:off x="712613" y="3180186"/>
            <a:ext cx="2403614" cy="1005900"/>
            <a:chOff x="726450" y="3372825"/>
            <a:chExt cx="2403614" cy="1005900"/>
          </a:xfrm>
        </p:grpSpPr>
        <p:grpSp>
          <p:nvGrpSpPr>
            <p:cNvPr id="4121" name="Google Shape;4121;p63"/>
            <p:cNvGrpSpPr/>
            <p:nvPr/>
          </p:nvGrpSpPr>
          <p:grpSpPr>
            <a:xfrm>
              <a:off x="726450" y="3696000"/>
              <a:ext cx="2403614" cy="500898"/>
              <a:chOff x="726450" y="3696000"/>
              <a:chExt cx="2403614" cy="500898"/>
            </a:xfrm>
          </p:grpSpPr>
          <p:sp>
            <p:nvSpPr>
              <p:cNvPr id="4122" name="Google Shape;4122;p63"/>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23" name="Google Shape;4123;p63"/>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124" name="Google Shape;4124;p63"/>
            <p:cNvGrpSpPr/>
            <p:nvPr/>
          </p:nvGrpSpPr>
          <p:grpSpPr>
            <a:xfrm>
              <a:off x="1348050" y="3372825"/>
              <a:ext cx="1720425" cy="1005900"/>
              <a:chOff x="1348050" y="3372825"/>
              <a:chExt cx="1720425" cy="1005900"/>
            </a:xfrm>
          </p:grpSpPr>
          <p:sp>
            <p:nvSpPr>
              <p:cNvPr id="4125" name="Google Shape;4125;p63"/>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26" name="Google Shape;4126;p63"/>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27" name="Google Shape;4127;p63"/>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28" name="Google Shape;4128;p63"/>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29" name="Google Shape;4129;p63"/>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130" name="Google Shape;4130;p63"/>
            <p:cNvGrpSpPr/>
            <p:nvPr/>
          </p:nvGrpSpPr>
          <p:grpSpPr>
            <a:xfrm>
              <a:off x="1455707" y="3731058"/>
              <a:ext cx="1491150" cy="417657"/>
              <a:chOff x="1455707" y="3731058"/>
              <a:chExt cx="1491150" cy="417657"/>
            </a:xfrm>
          </p:grpSpPr>
          <p:grpSp>
            <p:nvGrpSpPr>
              <p:cNvPr id="4131" name="Google Shape;4131;p63"/>
              <p:cNvGrpSpPr/>
              <p:nvPr/>
            </p:nvGrpSpPr>
            <p:grpSpPr>
              <a:xfrm>
                <a:off x="1472938" y="3745828"/>
                <a:ext cx="72126" cy="53788"/>
                <a:chOff x="1472938" y="3745828"/>
                <a:chExt cx="72126" cy="53788"/>
              </a:xfrm>
            </p:grpSpPr>
            <p:sp>
              <p:nvSpPr>
                <p:cNvPr id="4132" name="Google Shape;4132;p63"/>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3"/>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4" name="Google Shape;4134;p63"/>
              <p:cNvGrpSpPr/>
              <p:nvPr/>
            </p:nvGrpSpPr>
            <p:grpSpPr>
              <a:xfrm>
                <a:off x="1819181" y="4089633"/>
                <a:ext cx="72126" cy="53788"/>
                <a:chOff x="1819181" y="4089633"/>
                <a:chExt cx="72126" cy="53788"/>
              </a:xfrm>
            </p:grpSpPr>
            <p:sp>
              <p:nvSpPr>
                <p:cNvPr id="4135" name="Google Shape;4135;p63"/>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3"/>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63"/>
              <p:cNvGrpSpPr/>
              <p:nvPr/>
            </p:nvGrpSpPr>
            <p:grpSpPr>
              <a:xfrm>
                <a:off x="1455707" y="4084171"/>
                <a:ext cx="64321" cy="64544"/>
                <a:chOff x="1455707" y="4084171"/>
                <a:chExt cx="64321" cy="64544"/>
              </a:xfrm>
            </p:grpSpPr>
            <p:sp>
              <p:nvSpPr>
                <p:cNvPr id="4138" name="Google Shape;4138;p63"/>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3"/>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0" name="Google Shape;4140;p63"/>
              <p:cNvGrpSpPr/>
              <p:nvPr/>
            </p:nvGrpSpPr>
            <p:grpSpPr>
              <a:xfrm>
                <a:off x="1818610" y="3731058"/>
                <a:ext cx="64321" cy="64544"/>
                <a:chOff x="1818610" y="3731058"/>
                <a:chExt cx="64321" cy="64544"/>
              </a:xfrm>
            </p:grpSpPr>
            <p:sp>
              <p:nvSpPr>
                <p:cNvPr id="4141" name="Google Shape;4141;p63"/>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3"/>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3" name="Google Shape;4143;p63"/>
              <p:cNvGrpSpPr/>
              <p:nvPr/>
            </p:nvGrpSpPr>
            <p:grpSpPr>
              <a:xfrm>
                <a:off x="2172491" y="4089633"/>
                <a:ext cx="72126" cy="53788"/>
                <a:chOff x="2172491" y="4089633"/>
                <a:chExt cx="72126" cy="53788"/>
              </a:xfrm>
            </p:grpSpPr>
            <p:sp>
              <p:nvSpPr>
                <p:cNvPr id="4144" name="Google Shape;4144;p63"/>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3"/>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6" name="Google Shape;4146;p63"/>
              <p:cNvGrpSpPr/>
              <p:nvPr/>
            </p:nvGrpSpPr>
            <p:grpSpPr>
              <a:xfrm>
                <a:off x="2171920" y="3731058"/>
                <a:ext cx="64321" cy="64544"/>
                <a:chOff x="2171920" y="3731058"/>
                <a:chExt cx="64321" cy="64544"/>
              </a:xfrm>
            </p:grpSpPr>
            <p:sp>
              <p:nvSpPr>
                <p:cNvPr id="4147" name="Google Shape;4147;p63"/>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3"/>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9" name="Google Shape;4149;p63"/>
              <p:cNvGrpSpPr/>
              <p:nvPr/>
            </p:nvGrpSpPr>
            <p:grpSpPr>
              <a:xfrm>
                <a:off x="2874730" y="3745828"/>
                <a:ext cx="72126" cy="53788"/>
                <a:chOff x="2874730" y="3745828"/>
                <a:chExt cx="72126" cy="53788"/>
              </a:xfrm>
            </p:grpSpPr>
            <p:sp>
              <p:nvSpPr>
                <p:cNvPr id="4150" name="Google Shape;4150;p63"/>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3"/>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2" name="Google Shape;4152;p63"/>
              <p:cNvGrpSpPr/>
              <p:nvPr/>
            </p:nvGrpSpPr>
            <p:grpSpPr>
              <a:xfrm>
                <a:off x="2878589" y="4081481"/>
                <a:ext cx="64321" cy="64544"/>
                <a:chOff x="2878589" y="4081481"/>
                <a:chExt cx="64321" cy="64544"/>
              </a:xfrm>
            </p:grpSpPr>
            <p:sp>
              <p:nvSpPr>
                <p:cNvPr id="4153" name="Google Shape;4153;p63"/>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3"/>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5" name="Google Shape;4155;p63"/>
              <p:cNvGrpSpPr/>
              <p:nvPr/>
            </p:nvGrpSpPr>
            <p:grpSpPr>
              <a:xfrm>
                <a:off x="2525796" y="4089633"/>
                <a:ext cx="72126" cy="53788"/>
                <a:chOff x="2525796" y="4089633"/>
                <a:chExt cx="72126" cy="53788"/>
              </a:xfrm>
            </p:grpSpPr>
            <p:sp>
              <p:nvSpPr>
                <p:cNvPr id="4156" name="Google Shape;4156;p63"/>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3"/>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8" name="Google Shape;4158;p63"/>
              <p:cNvGrpSpPr/>
              <p:nvPr/>
            </p:nvGrpSpPr>
            <p:grpSpPr>
              <a:xfrm>
                <a:off x="2525225" y="3731058"/>
                <a:ext cx="64321" cy="64544"/>
                <a:chOff x="2525225" y="3731058"/>
                <a:chExt cx="64321" cy="64544"/>
              </a:xfrm>
            </p:grpSpPr>
            <p:sp>
              <p:nvSpPr>
                <p:cNvPr id="4159" name="Google Shape;4159;p63"/>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3"/>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4" name="Shape 4164"/>
        <p:cNvGrpSpPr/>
        <p:nvPr/>
      </p:nvGrpSpPr>
      <p:grpSpPr>
        <a:xfrm>
          <a:off x="0" y="0"/>
          <a:ext cx="0" cy="0"/>
          <a:chOff x="0" y="0"/>
          <a:chExt cx="0" cy="0"/>
        </a:xfrm>
      </p:grpSpPr>
      <p:grpSp>
        <p:nvGrpSpPr>
          <p:cNvPr id="4165" name="Google Shape;4165;p64"/>
          <p:cNvGrpSpPr/>
          <p:nvPr/>
        </p:nvGrpSpPr>
        <p:grpSpPr>
          <a:xfrm>
            <a:off x="5780153" y="1859606"/>
            <a:ext cx="671400" cy="674856"/>
            <a:chOff x="5780148" y="1859605"/>
            <a:chExt cx="671400" cy="674856"/>
          </a:xfrm>
        </p:grpSpPr>
        <p:sp>
          <p:nvSpPr>
            <p:cNvPr id="4166" name="Google Shape;4166;p64"/>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4"/>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4"/>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4"/>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0" name="Google Shape;4170;p64"/>
          <p:cNvGrpSpPr/>
          <p:nvPr/>
        </p:nvGrpSpPr>
        <p:grpSpPr>
          <a:xfrm>
            <a:off x="716996" y="971307"/>
            <a:ext cx="845921" cy="690752"/>
            <a:chOff x="732428" y="1198513"/>
            <a:chExt cx="845921" cy="690752"/>
          </a:xfrm>
        </p:grpSpPr>
        <p:grpSp>
          <p:nvGrpSpPr>
            <p:cNvPr id="4171" name="Google Shape;4171;p64"/>
            <p:cNvGrpSpPr/>
            <p:nvPr/>
          </p:nvGrpSpPr>
          <p:grpSpPr>
            <a:xfrm>
              <a:off x="823030" y="1198513"/>
              <a:ext cx="755319" cy="690752"/>
              <a:chOff x="823030" y="1198513"/>
              <a:chExt cx="755319" cy="690752"/>
            </a:xfrm>
          </p:grpSpPr>
          <p:sp>
            <p:nvSpPr>
              <p:cNvPr id="4172" name="Google Shape;4172;p64"/>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4"/>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64"/>
            <p:cNvGrpSpPr/>
            <p:nvPr/>
          </p:nvGrpSpPr>
          <p:grpSpPr>
            <a:xfrm>
              <a:off x="732428" y="1239937"/>
              <a:ext cx="739912" cy="607886"/>
              <a:chOff x="732428" y="1239937"/>
              <a:chExt cx="739912" cy="607886"/>
            </a:xfrm>
          </p:grpSpPr>
          <p:sp>
            <p:nvSpPr>
              <p:cNvPr id="4175" name="Google Shape;4175;p64"/>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4"/>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7" name="Google Shape;4177;p64"/>
            <p:cNvGrpSpPr/>
            <p:nvPr/>
          </p:nvGrpSpPr>
          <p:grpSpPr>
            <a:xfrm>
              <a:off x="732428" y="1277018"/>
              <a:ext cx="702832" cy="533758"/>
              <a:chOff x="732428" y="1277018"/>
              <a:chExt cx="702832" cy="533758"/>
            </a:xfrm>
          </p:grpSpPr>
          <p:sp>
            <p:nvSpPr>
              <p:cNvPr id="4178" name="Google Shape;4178;p64"/>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4"/>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0" name="Google Shape;4180;p64"/>
            <p:cNvGrpSpPr/>
            <p:nvPr/>
          </p:nvGrpSpPr>
          <p:grpSpPr>
            <a:xfrm>
              <a:off x="931170" y="1306653"/>
              <a:ext cx="647179" cy="474455"/>
              <a:chOff x="931170" y="1306653"/>
              <a:chExt cx="647179" cy="474455"/>
            </a:xfrm>
          </p:grpSpPr>
          <p:sp>
            <p:nvSpPr>
              <p:cNvPr id="4181" name="Google Shape;4181;p64"/>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4"/>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3" name="Google Shape;4183;p64"/>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4" name="Google Shape;4184;p64"/>
          <p:cNvGrpSpPr/>
          <p:nvPr/>
        </p:nvGrpSpPr>
        <p:grpSpPr>
          <a:xfrm>
            <a:off x="3948605" y="971313"/>
            <a:ext cx="634656" cy="699982"/>
            <a:chOff x="5985650" y="2860025"/>
            <a:chExt cx="1396075" cy="1539775"/>
          </a:xfrm>
        </p:grpSpPr>
        <p:sp>
          <p:nvSpPr>
            <p:cNvPr id="4185" name="Google Shape;4185;p64"/>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4"/>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4"/>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4"/>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4"/>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4"/>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4"/>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4"/>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4"/>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4"/>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4"/>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4"/>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4"/>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4"/>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4"/>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4"/>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4"/>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4"/>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4"/>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4"/>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4"/>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4"/>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4"/>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4"/>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4"/>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4"/>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4"/>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4"/>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4"/>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4"/>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4"/>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4"/>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7" name="Google Shape;4217;p64"/>
          <p:cNvGrpSpPr/>
          <p:nvPr/>
        </p:nvGrpSpPr>
        <p:grpSpPr>
          <a:xfrm>
            <a:off x="4704254" y="971307"/>
            <a:ext cx="725845" cy="699975"/>
            <a:chOff x="4249973" y="1201875"/>
            <a:chExt cx="1958568" cy="1888762"/>
          </a:xfrm>
        </p:grpSpPr>
        <p:sp>
          <p:nvSpPr>
            <p:cNvPr id="4218" name="Google Shape;4218;p64"/>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9" name="Google Shape;4219;p64"/>
            <p:cNvGrpSpPr/>
            <p:nvPr/>
          </p:nvGrpSpPr>
          <p:grpSpPr>
            <a:xfrm>
              <a:off x="5853086" y="1789142"/>
              <a:ext cx="355454" cy="1048099"/>
              <a:chOff x="5576108" y="2016725"/>
              <a:chExt cx="565200" cy="1666560"/>
            </a:xfrm>
          </p:grpSpPr>
          <p:sp>
            <p:nvSpPr>
              <p:cNvPr id="4220" name="Google Shape;4220;p64"/>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21" name="Google Shape;4221;p64"/>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64"/>
            <p:cNvGrpSpPr/>
            <p:nvPr/>
          </p:nvGrpSpPr>
          <p:grpSpPr>
            <a:xfrm>
              <a:off x="4869455" y="2691676"/>
              <a:ext cx="1013897" cy="398961"/>
              <a:chOff x="4012057" y="3451825"/>
              <a:chExt cx="1612175" cy="634379"/>
            </a:xfrm>
          </p:grpSpPr>
          <p:sp>
            <p:nvSpPr>
              <p:cNvPr id="4223" name="Google Shape;4223;p64"/>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24" name="Google Shape;4224;p64"/>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64"/>
            <p:cNvGrpSpPr/>
            <p:nvPr/>
          </p:nvGrpSpPr>
          <p:grpSpPr>
            <a:xfrm>
              <a:off x="4276937" y="2155961"/>
              <a:ext cx="651965" cy="891358"/>
              <a:chOff x="3069908" y="2599997"/>
              <a:chExt cx="1036675" cy="1417328"/>
            </a:xfrm>
          </p:grpSpPr>
          <p:sp>
            <p:nvSpPr>
              <p:cNvPr id="4226" name="Google Shape;4226;p64"/>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27" name="Google Shape;4227;p64"/>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64"/>
            <p:cNvGrpSpPr/>
            <p:nvPr/>
          </p:nvGrpSpPr>
          <p:grpSpPr>
            <a:xfrm>
              <a:off x="5054918" y="1201875"/>
              <a:ext cx="999548" cy="602711"/>
              <a:chOff x="4306958" y="1082925"/>
              <a:chExt cx="1589359" cy="958358"/>
            </a:xfrm>
          </p:grpSpPr>
          <p:sp>
            <p:nvSpPr>
              <p:cNvPr id="4229" name="Google Shape;4229;p64"/>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30" name="Google Shape;4230;p64"/>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64"/>
            <p:cNvGrpSpPr/>
            <p:nvPr/>
          </p:nvGrpSpPr>
          <p:grpSpPr>
            <a:xfrm>
              <a:off x="4249973" y="1303451"/>
              <a:ext cx="799317" cy="841334"/>
              <a:chOff x="3027033" y="1244439"/>
              <a:chExt cx="1270977" cy="1337786"/>
            </a:xfrm>
          </p:grpSpPr>
          <p:sp>
            <p:nvSpPr>
              <p:cNvPr id="4232" name="Google Shape;4232;p64"/>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33" name="Google Shape;4233;p64"/>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4" name="Google Shape;4234;p64"/>
          <p:cNvGrpSpPr/>
          <p:nvPr/>
        </p:nvGrpSpPr>
        <p:grpSpPr>
          <a:xfrm>
            <a:off x="4057119" y="1858087"/>
            <a:ext cx="750769" cy="683784"/>
            <a:chOff x="4204684" y="2104422"/>
            <a:chExt cx="699822" cy="637382"/>
          </a:xfrm>
        </p:grpSpPr>
        <p:grpSp>
          <p:nvGrpSpPr>
            <p:cNvPr id="4235" name="Google Shape;4235;p64"/>
            <p:cNvGrpSpPr/>
            <p:nvPr/>
          </p:nvGrpSpPr>
          <p:grpSpPr>
            <a:xfrm>
              <a:off x="4204684" y="2430067"/>
              <a:ext cx="342957" cy="311738"/>
              <a:chOff x="4204684" y="2430067"/>
              <a:chExt cx="342957" cy="311738"/>
            </a:xfrm>
          </p:grpSpPr>
          <p:sp>
            <p:nvSpPr>
              <p:cNvPr id="4236" name="Google Shape;4236;p64"/>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4"/>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8" name="Google Shape;4238;p64"/>
            <p:cNvGrpSpPr/>
            <p:nvPr/>
          </p:nvGrpSpPr>
          <p:grpSpPr>
            <a:xfrm>
              <a:off x="4561586" y="2430067"/>
              <a:ext cx="342920" cy="311738"/>
              <a:chOff x="4561586" y="2430067"/>
              <a:chExt cx="342920" cy="311738"/>
            </a:xfrm>
          </p:grpSpPr>
          <p:sp>
            <p:nvSpPr>
              <p:cNvPr id="4239" name="Google Shape;4239;p64"/>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4"/>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1" name="Google Shape;4241;p64"/>
            <p:cNvGrpSpPr/>
            <p:nvPr/>
          </p:nvGrpSpPr>
          <p:grpSpPr>
            <a:xfrm>
              <a:off x="4561586" y="2104422"/>
              <a:ext cx="342920" cy="311738"/>
              <a:chOff x="4561586" y="2104422"/>
              <a:chExt cx="342920" cy="311738"/>
            </a:xfrm>
          </p:grpSpPr>
          <p:sp>
            <p:nvSpPr>
              <p:cNvPr id="4242" name="Google Shape;4242;p64"/>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4"/>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4" name="Google Shape;4244;p64"/>
            <p:cNvGrpSpPr/>
            <p:nvPr/>
          </p:nvGrpSpPr>
          <p:grpSpPr>
            <a:xfrm>
              <a:off x="4204684" y="2104422"/>
              <a:ext cx="342957" cy="311664"/>
              <a:chOff x="4204684" y="2104422"/>
              <a:chExt cx="342957" cy="311664"/>
            </a:xfrm>
          </p:grpSpPr>
          <p:sp>
            <p:nvSpPr>
              <p:cNvPr id="4245" name="Google Shape;4245;p64"/>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4"/>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7" name="Google Shape;4247;p64"/>
          <p:cNvGrpSpPr/>
          <p:nvPr/>
        </p:nvGrpSpPr>
        <p:grpSpPr>
          <a:xfrm>
            <a:off x="5521552" y="971301"/>
            <a:ext cx="660591" cy="688867"/>
            <a:chOff x="5830645" y="1267368"/>
            <a:chExt cx="530340" cy="553040"/>
          </a:xfrm>
        </p:grpSpPr>
        <p:sp>
          <p:nvSpPr>
            <p:cNvPr id="4248" name="Google Shape;4248;p64"/>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9" name="Google Shape;4249;p64"/>
            <p:cNvGrpSpPr/>
            <p:nvPr/>
          </p:nvGrpSpPr>
          <p:grpSpPr>
            <a:xfrm>
              <a:off x="5830645" y="1267368"/>
              <a:ext cx="259743" cy="269909"/>
              <a:chOff x="5830645" y="1267368"/>
              <a:chExt cx="259743" cy="269909"/>
            </a:xfrm>
          </p:grpSpPr>
          <p:sp>
            <p:nvSpPr>
              <p:cNvPr id="4250" name="Google Shape;4250;p64"/>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4"/>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64"/>
            <p:cNvGrpSpPr/>
            <p:nvPr/>
          </p:nvGrpSpPr>
          <p:grpSpPr>
            <a:xfrm>
              <a:off x="6101293" y="1267368"/>
              <a:ext cx="259692" cy="269909"/>
              <a:chOff x="6101293" y="1267368"/>
              <a:chExt cx="259692" cy="269909"/>
            </a:xfrm>
          </p:grpSpPr>
          <p:sp>
            <p:nvSpPr>
              <p:cNvPr id="4253" name="Google Shape;4253;p64"/>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4"/>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64"/>
            <p:cNvGrpSpPr/>
            <p:nvPr/>
          </p:nvGrpSpPr>
          <p:grpSpPr>
            <a:xfrm>
              <a:off x="5830645" y="1550500"/>
              <a:ext cx="259692" cy="269909"/>
              <a:chOff x="5830645" y="1550500"/>
              <a:chExt cx="259692" cy="269909"/>
            </a:xfrm>
          </p:grpSpPr>
          <p:sp>
            <p:nvSpPr>
              <p:cNvPr id="4256" name="Google Shape;4256;p64"/>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4"/>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64"/>
            <p:cNvGrpSpPr/>
            <p:nvPr/>
          </p:nvGrpSpPr>
          <p:grpSpPr>
            <a:xfrm>
              <a:off x="6101293" y="1550500"/>
              <a:ext cx="259692" cy="269909"/>
              <a:chOff x="6101293" y="1550500"/>
              <a:chExt cx="259692" cy="269909"/>
            </a:xfrm>
          </p:grpSpPr>
          <p:sp>
            <p:nvSpPr>
              <p:cNvPr id="4259" name="Google Shape;4259;p64"/>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4"/>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1" name="Google Shape;4261;p64"/>
          <p:cNvGrpSpPr/>
          <p:nvPr/>
        </p:nvGrpSpPr>
        <p:grpSpPr>
          <a:xfrm>
            <a:off x="723705" y="1861761"/>
            <a:ext cx="697154" cy="679574"/>
            <a:chOff x="2679875" y="2361475"/>
            <a:chExt cx="780425" cy="760575"/>
          </a:xfrm>
        </p:grpSpPr>
        <p:sp>
          <p:nvSpPr>
            <p:cNvPr id="4262" name="Google Shape;4262;p64"/>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4"/>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4"/>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4"/>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4"/>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4"/>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8" name="Google Shape;4268;p64"/>
          <p:cNvGrpSpPr/>
          <p:nvPr/>
        </p:nvGrpSpPr>
        <p:grpSpPr>
          <a:xfrm>
            <a:off x="3122864" y="971353"/>
            <a:ext cx="735829" cy="684547"/>
            <a:chOff x="3351965" y="1148808"/>
            <a:chExt cx="750770" cy="698375"/>
          </a:xfrm>
        </p:grpSpPr>
        <p:grpSp>
          <p:nvGrpSpPr>
            <p:cNvPr id="4269" name="Google Shape;4269;p64"/>
            <p:cNvGrpSpPr/>
            <p:nvPr/>
          </p:nvGrpSpPr>
          <p:grpSpPr>
            <a:xfrm>
              <a:off x="3586796" y="1148808"/>
              <a:ext cx="294857" cy="286830"/>
              <a:chOff x="3750225" y="1774000"/>
              <a:chExt cx="149575" cy="145525"/>
            </a:xfrm>
          </p:grpSpPr>
          <p:sp>
            <p:nvSpPr>
              <p:cNvPr id="4270" name="Google Shape;4270;p64"/>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4"/>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64"/>
            <p:cNvGrpSpPr/>
            <p:nvPr/>
          </p:nvGrpSpPr>
          <p:grpSpPr>
            <a:xfrm>
              <a:off x="3779245" y="1375768"/>
              <a:ext cx="323490" cy="286978"/>
              <a:chOff x="3847850" y="1889150"/>
              <a:chExt cx="164100" cy="145600"/>
            </a:xfrm>
          </p:grpSpPr>
          <p:sp>
            <p:nvSpPr>
              <p:cNvPr id="4273" name="Google Shape;4273;p64"/>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4"/>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64"/>
            <p:cNvGrpSpPr/>
            <p:nvPr/>
          </p:nvGrpSpPr>
          <p:grpSpPr>
            <a:xfrm>
              <a:off x="3351965" y="1330435"/>
              <a:ext cx="295449" cy="285401"/>
              <a:chOff x="3631100" y="1866150"/>
              <a:chExt cx="149875" cy="144800"/>
            </a:xfrm>
          </p:grpSpPr>
          <p:sp>
            <p:nvSpPr>
              <p:cNvPr id="4276" name="Google Shape;4276;p64"/>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4"/>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64"/>
            <p:cNvGrpSpPr/>
            <p:nvPr/>
          </p:nvGrpSpPr>
          <p:grpSpPr>
            <a:xfrm>
              <a:off x="3548208" y="1560352"/>
              <a:ext cx="294808" cy="286830"/>
              <a:chOff x="3730650" y="1982800"/>
              <a:chExt cx="149550" cy="145525"/>
            </a:xfrm>
          </p:grpSpPr>
          <p:sp>
            <p:nvSpPr>
              <p:cNvPr id="4279" name="Google Shape;4279;p64"/>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4"/>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1" name="Google Shape;4281;p64"/>
          <p:cNvGrpSpPr/>
          <p:nvPr/>
        </p:nvGrpSpPr>
        <p:grpSpPr>
          <a:xfrm>
            <a:off x="7624517" y="971307"/>
            <a:ext cx="804565" cy="677795"/>
            <a:chOff x="7636443" y="1204988"/>
            <a:chExt cx="804565" cy="677795"/>
          </a:xfrm>
        </p:grpSpPr>
        <p:grpSp>
          <p:nvGrpSpPr>
            <p:cNvPr id="4282" name="Google Shape;4282;p64"/>
            <p:cNvGrpSpPr/>
            <p:nvPr/>
          </p:nvGrpSpPr>
          <p:grpSpPr>
            <a:xfrm>
              <a:off x="7636443" y="1509705"/>
              <a:ext cx="804565" cy="373078"/>
              <a:chOff x="7636443" y="1509705"/>
              <a:chExt cx="804565" cy="373078"/>
            </a:xfrm>
          </p:grpSpPr>
          <p:sp>
            <p:nvSpPr>
              <p:cNvPr id="4283" name="Google Shape;4283;p64"/>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4"/>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64"/>
            <p:cNvGrpSpPr/>
            <p:nvPr/>
          </p:nvGrpSpPr>
          <p:grpSpPr>
            <a:xfrm>
              <a:off x="7636443" y="1408133"/>
              <a:ext cx="804565" cy="373078"/>
              <a:chOff x="7636443" y="1408133"/>
              <a:chExt cx="804565" cy="373078"/>
            </a:xfrm>
          </p:grpSpPr>
          <p:sp>
            <p:nvSpPr>
              <p:cNvPr id="4286" name="Google Shape;4286;p64"/>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4"/>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8" name="Google Shape;4288;p64"/>
            <p:cNvGrpSpPr/>
            <p:nvPr/>
          </p:nvGrpSpPr>
          <p:grpSpPr>
            <a:xfrm>
              <a:off x="7636443" y="1306560"/>
              <a:ext cx="804565" cy="373078"/>
              <a:chOff x="7636443" y="1306560"/>
              <a:chExt cx="804565" cy="373078"/>
            </a:xfrm>
          </p:grpSpPr>
          <p:sp>
            <p:nvSpPr>
              <p:cNvPr id="4289" name="Google Shape;4289;p64"/>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4"/>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1" name="Google Shape;4291;p64"/>
            <p:cNvGrpSpPr/>
            <p:nvPr/>
          </p:nvGrpSpPr>
          <p:grpSpPr>
            <a:xfrm>
              <a:off x="7636443" y="1204988"/>
              <a:ext cx="804565" cy="373078"/>
              <a:chOff x="7636443" y="1204988"/>
              <a:chExt cx="804565" cy="373078"/>
            </a:xfrm>
          </p:grpSpPr>
          <p:sp>
            <p:nvSpPr>
              <p:cNvPr id="4292" name="Google Shape;4292;p64"/>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4"/>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4" name="Google Shape;4294;p64"/>
          <p:cNvGrpSpPr/>
          <p:nvPr/>
        </p:nvGrpSpPr>
        <p:grpSpPr>
          <a:xfrm>
            <a:off x="4963363" y="1878721"/>
            <a:ext cx="661339" cy="661188"/>
            <a:chOff x="3990000" y="975400"/>
            <a:chExt cx="3934200" cy="3933300"/>
          </a:xfrm>
        </p:grpSpPr>
        <p:sp>
          <p:nvSpPr>
            <p:cNvPr id="4295" name="Google Shape;4295;p64"/>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4"/>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4"/>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4"/>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9" name="Google Shape;4299;p64"/>
          <p:cNvGrpSpPr/>
          <p:nvPr/>
        </p:nvGrpSpPr>
        <p:grpSpPr>
          <a:xfrm>
            <a:off x="6607011" y="1857359"/>
            <a:ext cx="868881" cy="684241"/>
            <a:chOff x="6598259" y="2078634"/>
            <a:chExt cx="868881" cy="684241"/>
          </a:xfrm>
        </p:grpSpPr>
        <p:sp>
          <p:nvSpPr>
            <p:cNvPr id="4300" name="Google Shape;4300;p64"/>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4"/>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4"/>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4"/>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4"/>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4"/>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6" name="Google Shape;4306;p64"/>
            <p:cNvGrpSpPr/>
            <p:nvPr/>
          </p:nvGrpSpPr>
          <p:grpSpPr>
            <a:xfrm>
              <a:off x="6808175" y="2078634"/>
              <a:ext cx="452229" cy="684241"/>
              <a:chOff x="6808175" y="2078634"/>
              <a:chExt cx="452229" cy="684241"/>
            </a:xfrm>
          </p:grpSpPr>
          <p:sp>
            <p:nvSpPr>
              <p:cNvPr id="4307" name="Google Shape;4307;p64"/>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4"/>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4"/>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4"/>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4"/>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4"/>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3" name="Google Shape;4313;p64"/>
              <p:cNvGrpSpPr/>
              <p:nvPr/>
            </p:nvGrpSpPr>
            <p:grpSpPr>
              <a:xfrm>
                <a:off x="6821586" y="2078634"/>
                <a:ext cx="426871" cy="684241"/>
                <a:chOff x="6821586" y="2078634"/>
                <a:chExt cx="426871" cy="684241"/>
              </a:xfrm>
            </p:grpSpPr>
            <p:grpSp>
              <p:nvGrpSpPr>
                <p:cNvPr id="4314" name="Google Shape;4314;p64"/>
                <p:cNvGrpSpPr/>
                <p:nvPr/>
              </p:nvGrpSpPr>
              <p:grpSpPr>
                <a:xfrm>
                  <a:off x="6821586" y="2078634"/>
                  <a:ext cx="426871" cy="684241"/>
                  <a:chOff x="6821586" y="2078634"/>
                  <a:chExt cx="426871" cy="684241"/>
                </a:xfrm>
              </p:grpSpPr>
              <p:sp>
                <p:nvSpPr>
                  <p:cNvPr id="4315" name="Google Shape;4315;p64"/>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4"/>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4"/>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4"/>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4"/>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4"/>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4"/>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4"/>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4"/>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4"/>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4"/>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4"/>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4"/>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4"/>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4"/>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4"/>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4"/>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4"/>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4"/>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4" name="Google Shape;4334;p64"/>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4"/>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4"/>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4"/>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4"/>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4"/>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40" name="Google Shape;4340;p64"/>
          <p:cNvGrpSpPr/>
          <p:nvPr/>
        </p:nvGrpSpPr>
        <p:grpSpPr>
          <a:xfrm>
            <a:off x="716994" y="3531369"/>
            <a:ext cx="1340789" cy="640830"/>
            <a:chOff x="238125" y="1151100"/>
            <a:chExt cx="7139450" cy="3412300"/>
          </a:xfrm>
        </p:grpSpPr>
        <p:sp>
          <p:nvSpPr>
            <p:cNvPr id="4341" name="Google Shape;4341;p64"/>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4"/>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4"/>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4"/>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4"/>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4"/>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4"/>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4"/>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4"/>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4"/>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4"/>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4"/>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3" name="Google Shape;4353;p64"/>
          <p:cNvGrpSpPr/>
          <p:nvPr/>
        </p:nvGrpSpPr>
        <p:grpSpPr>
          <a:xfrm>
            <a:off x="5584217" y="2734650"/>
            <a:ext cx="985357" cy="585764"/>
            <a:chOff x="5145061" y="2881789"/>
            <a:chExt cx="1107641" cy="658458"/>
          </a:xfrm>
        </p:grpSpPr>
        <p:grpSp>
          <p:nvGrpSpPr>
            <p:cNvPr id="4354" name="Google Shape;4354;p64"/>
            <p:cNvGrpSpPr/>
            <p:nvPr/>
          </p:nvGrpSpPr>
          <p:grpSpPr>
            <a:xfrm>
              <a:off x="5722989" y="3244587"/>
              <a:ext cx="529713" cy="295659"/>
              <a:chOff x="5722989" y="3244587"/>
              <a:chExt cx="529713" cy="295659"/>
            </a:xfrm>
          </p:grpSpPr>
          <p:sp>
            <p:nvSpPr>
              <p:cNvPr id="4355" name="Google Shape;4355;p64"/>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56" name="Google Shape;4356;p64"/>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357" name="Google Shape;4357;p64"/>
            <p:cNvGrpSpPr/>
            <p:nvPr/>
          </p:nvGrpSpPr>
          <p:grpSpPr>
            <a:xfrm>
              <a:off x="5145061" y="3244587"/>
              <a:ext cx="536807" cy="295659"/>
              <a:chOff x="5145061" y="3244587"/>
              <a:chExt cx="536807" cy="295659"/>
            </a:xfrm>
          </p:grpSpPr>
          <p:sp>
            <p:nvSpPr>
              <p:cNvPr id="4358" name="Google Shape;4358;p64"/>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59" name="Google Shape;4359;p64"/>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360" name="Google Shape;4360;p64"/>
            <p:cNvGrpSpPr/>
            <p:nvPr/>
          </p:nvGrpSpPr>
          <p:grpSpPr>
            <a:xfrm>
              <a:off x="5341327" y="2898245"/>
              <a:ext cx="532309" cy="614891"/>
              <a:chOff x="5341327" y="2898245"/>
              <a:chExt cx="532309" cy="614891"/>
            </a:xfrm>
          </p:grpSpPr>
          <p:sp>
            <p:nvSpPr>
              <p:cNvPr id="4361" name="Google Shape;4361;p64"/>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62" name="Google Shape;4362;p64"/>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363" name="Google Shape;4363;p64"/>
            <p:cNvGrpSpPr/>
            <p:nvPr/>
          </p:nvGrpSpPr>
          <p:grpSpPr>
            <a:xfrm>
              <a:off x="5532290" y="2881789"/>
              <a:ext cx="620516" cy="305456"/>
              <a:chOff x="5532290" y="2881789"/>
              <a:chExt cx="620516" cy="305456"/>
            </a:xfrm>
          </p:grpSpPr>
          <p:sp>
            <p:nvSpPr>
              <p:cNvPr id="4364" name="Google Shape;4364;p64"/>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65" name="Google Shape;4365;p64"/>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366" name="Google Shape;4366;p64"/>
          <p:cNvGrpSpPr/>
          <p:nvPr/>
        </p:nvGrpSpPr>
        <p:grpSpPr>
          <a:xfrm>
            <a:off x="8163140" y="3526708"/>
            <a:ext cx="269068" cy="645491"/>
            <a:chOff x="7026852" y="3311869"/>
            <a:chExt cx="434331" cy="1041954"/>
          </a:xfrm>
        </p:grpSpPr>
        <p:sp>
          <p:nvSpPr>
            <p:cNvPr id="4367" name="Google Shape;4367;p64"/>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4"/>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4"/>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64"/>
          <p:cNvGrpSpPr/>
          <p:nvPr/>
        </p:nvGrpSpPr>
        <p:grpSpPr>
          <a:xfrm>
            <a:off x="6179721" y="3565945"/>
            <a:ext cx="293882" cy="293836"/>
            <a:chOff x="4873519" y="3311869"/>
            <a:chExt cx="499374" cy="499296"/>
          </a:xfrm>
        </p:grpSpPr>
        <p:sp>
          <p:nvSpPr>
            <p:cNvPr id="4371" name="Google Shape;4371;p64"/>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4"/>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64"/>
          <p:cNvGrpSpPr/>
          <p:nvPr/>
        </p:nvGrpSpPr>
        <p:grpSpPr>
          <a:xfrm>
            <a:off x="6179721" y="3878317"/>
            <a:ext cx="293882" cy="293882"/>
            <a:chOff x="4873519" y="3875839"/>
            <a:chExt cx="499374" cy="499374"/>
          </a:xfrm>
        </p:grpSpPr>
        <p:sp>
          <p:nvSpPr>
            <p:cNvPr id="4374" name="Google Shape;4374;p64"/>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4"/>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64"/>
          <p:cNvGrpSpPr/>
          <p:nvPr/>
        </p:nvGrpSpPr>
        <p:grpSpPr>
          <a:xfrm>
            <a:off x="2410248" y="1850269"/>
            <a:ext cx="698104" cy="698208"/>
            <a:chOff x="2565073" y="2075876"/>
            <a:chExt cx="672482" cy="672518"/>
          </a:xfrm>
        </p:grpSpPr>
        <p:sp>
          <p:nvSpPr>
            <p:cNvPr id="4377" name="Google Shape;4377;p64"/>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4"/>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4"/>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4"/>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4"/>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4"/>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3" name="Google Shape;4383;p64"/>
          <p:cNvGrpSpPr/>
          <p:nvPr/>
        </p:nvGrpSpPr>
        <p:grpSpPr>
          <a:xfrm>
            <a:off x="5633660" y="3534870"/>
            <a:ext cx="438354" cy="637329"/>
            <a:chOff x="1697726" y="3244179"/>
            <a:chExt cx="788124" cy="1146069"/>
          </a:xfrm>
        </p:grpSpPr>
        <p:sp>
          <p:nvSpPr>
            <p:cNvPr id="4384" name="Google Shape;4384;p64"/>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4"/>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6" name="Google Shape;4386;p64"/>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7" name="Google Shape;4387;p64"/>
          <p:cNvGrpSpPr/>
          <p:nvPr/>
        </p:nvGrpSpPr>
        <p:grpSpPr>
          <a:xfrm>
            <a:off x="7634874" y="1863232"/>
            <a:ext cx="799565" cy="670282"/>
            <a:chOff x="7617850" y="2063282"/>
            <a:chExt cx="799565" cy="670282"/>
          </a:xfrm>
        </p:grpSpPr>
        <p:cxnSp>
          <p:nvCxnSpPr>
            <p:cNvPr id="4388" name="Google Shape;4388;p64"/>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89" name="Google Shape;4389;p64"/>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90" name="Google Shape;4390;p64"/>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91" name="Google Shape;4391;p64"/>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92" name="Google Shape;4392;p64"/>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393" name="Google Shape;4393;p64"/>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394" name="Google Shape;4394;p64"/>
            <p:cNvGrpSpPr/>
            <p:nvPr/>
          </p:nvGrpSpPr>
          <p:grpSpPr>
            <a:xfrm>
              <a:off x="7734309" y="2063282"/>
              <a:ext cx="570957" cy="620095"/>
              <a:chOff x="7734309" y="2063282"/>
              <a:chExt cx="570957" cy="620095"/>
            </a:xfrm>
          </p:grpSpPr>
          <p:grpSp>
            <p:nvGrpSpPr>
              <p:cNvPr id="4395" name="Google Shape;4395;p64"/>
              <p:cNvGrpSpPr/>
              <p:nvPr/>
            </p:nvGrpSpPr>
            <p:grpSpPr>
              <a:xfrm>
                <a:off x="8031573" y="2063282"/>
                <a:ext cx="273693" cy="620095"/>
                <a:chOff x="8031573" y="2063282"/>
                <a:chExt cx="273693" cy="620095"/>
              </a:xfrm>
            </p:grpSpPr>
            <p:sp>
              <p:nvSpPr>
                <p:cNvPr id="4396" name="Google Shape;4396;p6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64"/>
              <p:cNvGrpSpPr/>
              <p:nvPr/>
            </p:nvGrpSpPr>
            <p:grpSpPr>
              <a:xfrm flipH="1">
                <a:off x="7734309" y="2063282"/>
                <a:ext cx="273693" cy="620095"/>
                <a:chOff x="8031573" y="2063282"/>
                <a:chExt cx="273693" cy="620095"/>
              </a:xfrm>
            </p:grpSpPr>
            <p:sp>
              <p:nvSpPr>
                <p:cNvPr id="4401" name="Google Shape;4401;p6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405" name="Google Shape;4405;p64"/>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4"/>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7" name="Google Shape;4407;p64"/>
          <p:cNvGrpSpPr/>
          <p:nvPr/>
        </p:nvGrpSpPr>
        <p:grpSpPr>
          <a:xfrm>
            <a:off x="7821480" y="2716716"/>
            <a:ext cx="602567" cy="601884"/>
            <a:chOff x="1186975" y="238125"/>
            <a:chExt cx="5244275" cy="5238325"/>
          </a:xfrm>
        </p:grpSpPr>
        <p:sp>
          <p:nvSpPr>
            <p:cNvPr id="4408" name="Google Shape;4408;p64"/>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4"/>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4"/>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4"/>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64"/>
          <p:cNvGrpSpPr/>
          <p:nvPr/>
        </p:nvGrpSpPr>
        <p:grpSpPr>
          <a:xfrm>
            <a:off x="3264218" y="1856199"/>
            <a:ext cx="651848" cy="687338"/>
            <a:chOff x="3400515" y="2056248"/>
            <a:chExt cx="698134" cy="735987"/>
          </a:xfrm>
        </p:grpSpPr>
        <p:grpSp>
          <p:nvGrpSpPr>
            <p:cNvPr id="4413" name="Google Shape;4413;p64"/>
            <p:cNvGrpSpPr/>
            <p:nvPr/>
          </p:nvGrpSpPr>
          <p:grpSpPr>
            <a:xfrm>
              <a:off x="3400515" y="2283913"/>
              <a:ext cx="312919" cy="219900"/>
              <a:chOff x="3400515" y="2283913"/>
              <a:chExt cx="312919" cy="219900"/>
            </a:xfrm>
          </p:grpSpPr>
          <p:sp>
            <p:nvSpPr>
              <p:cNvPr id="4414" name="Google Shape;4414;p64"/>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15" name="Google Shape;4415;p64"/>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416" name="Google Shape;4416;p64"/>
            <p:cNvGrpSpPr/>
            <p:nvPr/>
          </p:nvGrpSpPr>
          <p:grpSpPr>
            <a:xfrm>
              <a:off x="3547823" y="2461089"/>
              <a:ext cx="219900" cy="331146"/>
              <a:chOff x="3547823" y="2461089"/>
              <a:chExt cx="219900" cy="331146"/>
            </a:xfrm>
          </p:grpSpPr>
          <p:sp>
            <p:nvSpPr>
              <p:cNvPr id="4417" name="Google Shape;4417;p64"/>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18" name="Google Shape;4418;p64"/>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419" name="Google Shape;4419;p64"/>
            <p:cNvGrpSpPr/>
            <p:nvPr/>
          </p:nvGrpSpPr>
          <p:grpSpPr>
            <a:xfrm>
              <a:off x="3734138" y="2461089"/>
              <a:ext cx="219900" cy="331146"/>
              <a:chOff x="3734138" y="2461089"/>
              <a:chExt cx="219900" cy="331146"/>
            </a:xfrm>
          </p:grpSpPr>
          <p:sp>
            <p:nvSpPr>
              <p:cNvPr id="4420" name="Google Shape;4420;p64"/>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21" name="Google Shape;4421;p64"/>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422" name="Google Shape;4422;p64"/>
            <p:cNvGrpSpPr/>
            <p:nvPr/>
          </p:nvGrpSpPr>
          <p:grpSpPr>
            <a:xfrm>
              <a:off x="3787560" y="2281742"/>
              <a:ext cx="311089" cy="219900"/>
              <a:chOff x="3787560" y="2281742"/>
              <a:chExt cx="311089" cy="219900"/>
            </a:xfrm>
          </p:grpSpPr>
          <p:sp>
            <p:nvSpPr>
              <p:cNvPr id="4423" name="Google Shape;4423;p64"/>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24" name="Google Shape;4424;p64"/>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425" name="Google Shape;4425;p64"/>
            <p:cNvGrpSpPr/>
            <p:nvPr/>
          </p:nvGrpSpPr>
          <p:grpSpPr>
            <a:xfrm>
              <a:off x="3637290" y="2056248"/>
              <a:ext cx="219900" cy="330736"/>
              <a:chOff x="3637290" y="2056248"/>
              <a:chExt cx="219900" cy="330736"/>
            </a:xfrm>
          </p:grpSpPr>
          <p:sp>
            <p:nvSpPr>
              <p:cNvPr id="4426" name="Google Shape;4426;p64"/>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427" name="Google Shape;4427;p64"/>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428" name="Google Shape;4428;p64"/>
          <p:cNvGrpSpPr/>
          <p:nvPr/>
        </p:nvGrpSpPr>
        <p:grpSpPr>
          <a:xfrm>
            <a:off x="2555923" y="2726206"/>
            <a:ext cx="1268144" cy="592394"/>
            <a:chOff x="238125" y="1188750"/>
            <a:chExt cx="7140450" cy="3335550"/>
          </a:xfrm>
        </p:grpSpPr>
        <p:sp>
          <p:nvSpPr>
            <p:cNvPr id="4429" name="Google Shape;4429;p64"/>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4"/>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4"/>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4"/>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4"/>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64"/>
          <p:cNvGrpSpPr/>
          <p:nvPr/>
        </p:nvGrpSpPr>
        <p:grpSpPr>
          <a:xfrm>
            <a:off x="6663824" y="2728360"/>
            <a:ext cx="1053944" cy="590147"/>
            <a:chOff x="238125" y="1335475"/>
            <a:chExt cx="5418735" cy="3034175"/>
          </a:xfrm>
        </p:grpSpPr>
        <p:sp>
          <p:nvSpPr>
            <p:cNvPr id="4435" name="Google Shape;4435;p64"/>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4"/>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4"/>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8" name="Google Shape;4438;p64"/>
          <p:cNvGrpSpPr/>
          <p:nvPr/>
        </p:nvGrpSpPr>
        <p:grpSpPr>
          <a:xfrm>
            <a:off x="4094633" y="3533260"/>
            <a:ext cx="1268207" cy="638939"/>
            <a:chOff x="3967651" y="3645904"/>
            <a:chExt cx="1479304" cy="745292"/>
          </a:xfrm>
        </p:grpSpPr>
        <p:grpSp>
          <p:nvGrpSpPr>
            <p:cNvPr id="4439" name="Google Shape;4439;p64"/>
            <p:cNvGrpSpPr/>
            <p:nvPr/>
          </p:nvGrpSpPr>
          <p:grpSpPr>
            <a:xfrm>
              <a:off x="3967651" y="4009026"/>
              <a:ext cx="1479304" cy="382170"/>
              <a:chOff x="3967651" y="4009026"/>
              <a:chExt cx="1479304" cy="382170"/>
            </a:xfrm>
          </p:grpSpPr>
          <p:grpSp>
            <p:nvGrpSpPr>
              <p:cNvPr id="4440" name="Google Shape;4440;p64"/>
              <p:cNvGrpSpPr/>
              <p:nvPr/>
            </p:nvGrpSpPr>
            <p:grpSpPr>
              <a:xfrm>
                <a:off x="4892216" y="4195630"/>
                <a:ext cx="554739" cy="195566"/>
                <a:chOff x="3604375" y="4892160"/>
                <a:chExt cx="1651500" cy="582215"/>
              </a:xfrm>
            </p:grpSpPr>
            <p:sp>
              <p:nvSpPr>
                <p:cNvPr id="4441" name="Google Shape;4441;p64"/>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4"/>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64"/>
              <p:cNvGrpSpPr/>
              <p:nvPr/>
            </p:nvGrpSpPr>
            <p:grpSpPr>
              <a:xfrm>
                <a:off x="3967651" y="4146303"/>
                <a:ext cx="579402" cy="244893"/>
                <a:chOff x="851875" y="4745310"/>
                <a:chExt cx="1724925" cy="729065"/>
              </a:xfrm>
            </p:grpSpPr>
            <p:sp>
              <p:nvSpPr>
                <p:cNvPr id="4444" name="Google Shape;4444;p64"/>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4"/>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64"/>
              <p:cNvGrpSpPr/>
              <p:nvPr/>
            </p:nvGrpSpPr>
            <p:grpSpPr>
              <a:xfrm>
                <a:off x="4460753" y="4009026"/>
                <a:ext cx="493110" cy="382170"/>
                <a:chOff x="2319875" y="4336625"/>
                <a:chExt cx="1468025" cy="1137750"/>
              </a:xfrm>
            </p:grpSpPr>
            <p:sp>
              <p:nvSpPr>
                <p:cNvPr id="4447" name="Google Shape;4447;p64"/>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4"/>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49" name="Google Shape;4449;p64"/>
            <p:cNvGrpSpPr/>
            <p:nvPr/>
          </p:nvGrpSpPr>
          <p:grpSpPr>
            <a:xfrm>
              <a:off x="4479443" y="3645904"/>
              <a:ext cx="455965" cy="388789"/>
              <a:chOff x="2957425" y="238100"/>
              <a:chExt cx="1910200" cy="1628775"/>
            </a:xfrm>
          </p:grpSpPr>
          <p:sp>
            <p:nvSpPr>
              <p:cNvPr id="4450" name="Google Shape;4450;p64"/>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4"/>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4"/>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4"/>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4"/>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4"/>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4"/>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4"/>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4"/>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4"/>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0" name="Google Shape;4460;p64"/>
          <p:cNvGrpSpPr/>
          <p:nvPr/>
        </p:nvGrpSpPr>
        <p:grpSpPr>
          <a:xfrm>
            <a:off x="2480746" y="3534460"/>
            <a:ext cx="1243128" cy="637739"/>
            <a:chOff x="2496310" y="3693351"/>
            <a:chExt cx="1342906" cy="688926"/>
          </a:xfrm>
        </p:grpSpPr>
        <p:grpSp>
          <p:nvGrpSpPr>
            <p:cNvPr id="4461" name="Google Shape;4461;p64"/>
            <p:cNvGrpSpPr/>
            <p:nvPr/>
          </p:nvGrpSpPr>
          <p:grpSpPr>
            <a:xfrm>
              <a:off x="2496310" y="3693351"/>
              <a:ext cx="1342906" cy="688875"/>
              <a:chOff x="2496310" y="3693351"/>
              <a:chExt cx="1342906" cy="688875"/>
            </a:xfrm>
          </p:grpSpPr>
          <p:sp>
            <p:nvSpPr>
              <p:cNvPr id="4462" name="Google Shape;4462;p64"/>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4"/>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4"/>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4"/>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4"/>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4"/>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68" name="Google Shape;4468;p64"/>
              <p:cNvCxnSpPr>
                <a:stCxn id="4466"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469" name="Google Shape;4469;p64"/>
              <p:cNvCxnSpPr>
                <a:stCxn id="4463"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470" name="Google Shape;4470;p64"/>
              <p:cNvCxnSpPr>
                <a:stCxn id="4464"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471" name="Google Shape;4471;p64"/>
              <p:cNvCxnSpPr>
                <a:stCxn id="4467"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472" name="Google Shape;4472;p64"/>
              <p:cNvCxnSpPr>
                <a:stCxn id="4465"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473" name="Google Shape;4473;p64"/>
            <p:cNvGrpSpPr/>
            <p:nvPr/>
          </p:nvGrpSpPr>
          <p:grpSpPr>
            <a:xfrm>
              <a:off x="2675275" y="3930557"/>
              <a:ext cx="1003306" cy="451719"/>
              <a:chOff x="2675275" y="4174282"/>
              <a:chExt cx="1003306" cy="451719"/>
            </a:xfrm>
          </p:grpSpPr>
          <p:sp>
            <p:nvSpPr>
              <p:cNvPr id="4474" name="Google Shape;4474;p64"/>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4"/>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4"/>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7" name="Google Shape;4477;p64"/>
          <p:cNvGrpSpPr/>
          <p:nvPr/>
        </p:nvGrpSpPr>
        <p:grpSpPr>
          <a:xfrm>
            <a:off x="1654417" y="971307"/>
            <a:ext cx="574511" cy="874709"/>
            <a:chOff x="1715404" y="1112080"/>
            <a:chExt cx="642270" cy="977984"/>
          </a:xfrm>
        </p:grpSpPr>
        <p:grpSp>
          <p:nvGrpSpPr>
            <p:cNvPr id="4478" name="Google Shape;4478;p64"/>
            <p:cNvGrpSpPr/>
            <p:nvPr/>
          </p:nvGrpSpPr>
          <p:grpSpPr>
            <a:xfrm>
              <a:off x="1715404" y="1112080"/>
              <a:ext cx="642270" cy="977984"/>
              <a:chOff x="1715404" y="1112080"/>
              <a:chExt cx="642270" cy="977984"/>
            </a:xfrm>
          </p:grpSpPr>
          <p:sp>
            <p:nvSpPr>
              <p:cNvPr id="4479" name="Google Shape;4479;p64"/>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4"/>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1" name="Google Shape;4481;p64"/>
            <p:cNvGrpSpPr/>
            <p:nvPr/>
          </p:nvGrpSpPr>
          <p:grpSpPr>
            <a:xfrm>
              <a:off x="1768927" y="1165603"/>
              <a:ext cx="535225" cy="851367"/>
              <a:chOff x="1768927" y="1165603"/>
              <a:chExt cx="535225" cy="851367"/>
            </a:xfrm>
          </p:grpSpPr>
          <p:sp>
            <p:nvSpPr>
              <p:cNvPr id="4482" name="Google Shape;4482;p64"/>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4"/>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4" name="Google Shape;4484;p64"/>
            <p:cNvGrpSpPr/>
            <p:nvPr/>
          </p:nvGrpSpPr>
          <p:grpSpPr>
            <a:xfrm>
              <a:off x="1822449" y="1219125"/>
              <a:ext cx="428180" cy="718859"/>
              <a:chOff x="1822449" y="1219125"/>
              <a:chExt cx="428180" cy="718859"/>
            </a:xfrm>
          </p:grpSpPr>
          <p:sp>
            <p:nvSpPr>
              <p:cNvPr id="4485" name="Google Shape;4485;p64"/>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4"/>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7" name="Google Shape;4487;p64"/>
            <p:cNvGrpSpPr/>
            <p:nvPr/>
          </p:nvGrpSpPr>
          <p:grpSpPr>
            <a:xfrm>
              <a:off x="1875972" y="1272648"/>
              <a:ext cx="321135" cy="586939"/>
              <a:chOff x="1875972" y="1272648"/>
              <a:chExt cx="321135" cy="586939"/>
            </a:xfrm>
          </p:grpSpPr>
          <p:sp>
            <p:nvSpPr>
              <p:cNvPr id="4488" name="Google Shape;4488;p64"/>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4"/>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0" name="Google Shape;4490;p64"/>
          <p:cNvGrpSpPr/>
          <p:nvPr/>
        </p:nvGrpSpPr>
        <p:grpSpPr>
          <a:xfrm>
            <a:off x="7761578" y="3528028"/>
            <a:ext cx="293855" cy="644170"/>
            <a:chOff x="241025" y="3151575"/>
            <a:chExt cx="293855" cy="644170"/>
          </a:xfrm>
        </p:grpSpPr>
        <p:sp>
          <p:nvSpPr>
            <p:cNvPr id="4491" name="Google Shape;4491;p64"/>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4"/>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3" name="Google Shape;4493;p64"/>
          <p:cNvGrpSpPr/>
          <p:nvPr/>
        </p:nvGrpSpPr>
        <p:grpSpPr>
          <a:xfrm>
            <a:off x="709562" y="2728028"/>
            <a:ext cx="1779649" cy="591620"/>
            <a:chOff x="246070" y="1983375"/>
            <a:chExt cx="1855347" cy="616849"/>
          </a:xfrm>
        </p:grpSpPr>
        <p:sp>
          <p:nvSpPr>
            <p:cNvPr id="4494" name="Google Shape;4494;p64"/>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4"/>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4"/>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4"/>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4"/>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4"/>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4"/>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4"/>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4"/>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3" name="Google Shape;4503;p64"/>
          <p:cNvGrpSpPr/>
          <p:nvPr/>
        </p:nvGrpSpPr>
        <p:grpSpPr>
          <a:xfrm>
            <a:off x="2320428" y="971307"/>
            <a:ext cx="711055" cy="745993"/>
            <a:chOff x="2496269" y="1171698"/>
            <a:chExt cx="761953" cy="799392"/>
          </a:xfrm>
        </p:grpSpPr>
        <p:grpSp>
          <p:nvGrpSpPr>
            <p:cNvPr id="4504" name="Google Shape;4504;p64"/>
            <p:cNvGrpSpPr/>
            <p:nvPr/>
          </p:nvGrpSpPr>
          <p:grpSpPr>
            <a:xfrm>
              <a:off x="2496269" y="1171698"/>
              <a:ext cx="761953" cy="723022"/>
              <a:chOff x="2496269" y="1171698"/>
              <a:chExt cx="761953" cy="723022"/>
            </a:xfrm>
          </p:grpSpPr>
          <p:sp>
            <p:nvSpPr>
              <p:cNvPr id="4505" name="Google Shape;4505;p64"/>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4"/>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7" name="Google Shape;4507;p64"/>
              <p:cNvGrpSpPr/>
              <p:nvPr/>
            </p:nvGrpSpPr>
            <p:grpSpPr>
              <a:xfrm>
                <a:off x="2496269" y="1171698"/>
                <a:ext cx="761953" cy="723022"/>
                <a:chOff x="2496269" y="1120652"/>
                <a:chExt cx="761953" cy="723022"/>
              </a:xfrm>
            </p:grpSpPr>
            <p:grpSp>
              <p:nvGrpSpPr>
                <p:cNvPr id="4508" name="Google Shape;4508;p64"/>
                <p:cNvGrpSpPr/>
                <p:nvPr/>
              </p:nvGrpSpPr>
              <p:grpSpPr>
                <a:xfrm>
                  <a:off x="2496269" y="1120652"/>
                  <a:ext cx="761953" cy="723022"/>
                  <a:chOff x="2496269" y="1120652"/>
                  <a:chExt cx="761953" cy="723022"/>
                </a:xfrm>
              </p:grpSpPr>
              <p:grpSp>
                <p:nvGrpSpPr>
                  <p:cNvPr id="4509" name="Google Shape;4509;p64"/>
                  <p:cNvGrpSpPr/>
                  <p:nvPr/>
                </p:nvGrpSpPr>
                <p:grpSpPr>
                  <a:xfrm>
                    <a:off x="2496269" y="1304589"/>
                    <a:ext cx="407089" cy="305057"/>
                    <a:chOff x="2496269" y="1304589"/>
                    <a:chExt cx="407089" cy="305057"/>
                  </a:xfrm>
                </p:grpSpPr>
                <p:sp>
                  <p:nvSpPr>
                    <p:cNvPr id="4510" name="Google Shape;4510;p64"/>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4"/>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2" name="Google Shape;4512;p64"/>
                  <p:cNvGrpSpPr/>
                  <p:nvPr/>
                </p:nvGrpSpPr>
                <p:grpSpPr>
                  <a:xfrm>
                    <a:off x="2586468" y="1493376"/>
                    <a:ext cx="358850" cy="349656"/>
                    <a:chOff x="2586468" y="1493376"/>
                    <a:chExt cx="358850" cy="349656"/>
                  </a:xfrm>
                </p:grpSpPr>
                <p:sp>
                  <p:nvSpPr>
                    <p:cNvPr id="4513" name="Google Shape;4513;p64"/>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4"/>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5" name="Google Shape;4515;p64"/>
                  <p:cNvGrpSpPr/>
                  <p:nvPr/>
                </p:nvGrpSpPr>
                <p:grpSpPr>
                  <a:xfrm>
                    <a:off x="2807939" y="1494024"/>
                    <a:ext cx="358857" cy="349650"/>
                    <a:chOff x="2807939" y="1494024"/>
                    <a:chExt cx="358857" cy="349650"/>
                  </a:xfrm>
                </p:grpSpPr>
                <p:sp>
                  <p:nvSpPr>
                    <p:cNvPr id="4516" name="Google Shape;4516;p64"/>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4"/>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8" name="Google Shape;4518;p64"/>
                  <p:cNvGrpSpPr/>
                  <p:nvPr/>
                </p:nvGrpSpPr>
                <p:grpSpPr>
                  <a:xfrm>
                    <a:off x="2851133" y="1305635"/>
                    <a:ext cx="407089" cy="305057"/>
                    <a:chOff x="2851133" y="1305635"/>
                    <a:chExt cx="407089" cy="305057"/>
                  </a:xfrm>
                </p:grpSpPr>
                <p:sp>
                  <p:nvSpPr>
                    <p:cNvPr id="4519" name="Google Shape;4519;p64"/>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4"/>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1" name="Google Shape;4521;p64"/>
                  <p:cNvGrpSpPr/>
                  <p:nvPr/>
                </p:nvGrpSpPr>
                <p:grpSpPr>
                  <a:xfrm>
                    <a:off x="2727495" y="1120652"/>
                    <a:ext cx="300271" cy="396358"/>
                    <a:chOff x="2727495" y="1120652"/>
                    <a:chExt cx="300271" cy="396358"/>
                  </a:xfrm>
                </p:grpSpPr>
                <p:sp>
                  <p:nvSpPr>
                    <p:cNvPr id="4522" name="Google Shape;4522;p64"/>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4"/>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4" name="Google Shape;4524;p64"/>
                <p:cNvGrpSpPr/>
                <p:nvPr/>
              </p:nvGrpSpPr>
              <p:grpSpPr>
                <a:xfrm>
                  <a:off x="2722305" y="1350460"/>
                  <a:ext cx="308357" cy="308344"/>
                  <a:chOff x="2722305" y="1350460"/>
                  <a:chExt cx="308357" cy="308344"/>
                </a:xfrm>
              </p:grpSpPr>
              <p:sp>
                <p:nvSpPr>
                  <p:cNvPr id="4525" name="Google Shape;4525;p64"/>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6" name="Google Shape;4526;p64"/>
                  <p:cNvGrpSpPr/>
                  <p:nvPr/>
                </p:nvGrpSpPr>
                <p:grpSpPr>
                  <a:xfrm>
                    <a:off x="2725064" y="1364529"/>
                    <a:ext cx="297954" cy="280182"/>
                    <a:chOff x="2725064" y="1364529"/>
                    <a:chExt cx="297954" cy="280182"/>
                  </a:xfrm>
                </p:grpSpPr>
                <p:sp>
                  <p:nvSpPr>
                    <p:cNvPr id="4527" name="Google Shape;4527;p64"/>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4"/>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4"/>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4"/>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4"/>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532" name="Google Shape;4532;p64"/>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4"/>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4"/>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4"/>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4"/>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7" name="Google Shape;4537;p64"/>
          <p:cNvGrpSpPr/>
          <p:nvPr/>
        </p:nvGrpSpPr>
        <p:grpSpPr>
          <a:xfrm>
            <a:off x="3909129" y="2727412"/>
            <a:ext cx="1569144" cy="591015"/>
            <a:chOff x="3820100" y="3023049"/>
            <a:chExt cx="1303926" cy="491162"/>
          </a:xfrm>
        </p:grpSpPr>
        <p:grpSp>
          <p:nvGrpSpPr>
            <p:cNvPr id="4538" name="Google Shape;4538;p64"/>
            <p:cNvGrpSpPr/>
            <p:nvPr/>
          </p:nvGrpSpPr>
          <p:grpSpPr>
            <a:xfrm>
              <a:off x="3820100" y="3023072"/>
              <a:ext cx="1303926" cy="491139"/>
              <a:chOff x="3820100" y="3023072"/>
              <a:chExt cx="1303926" cy="491139"/>
            </a:xfrm>
          </p:grpSpPr>
          <p:sp>
            <p:nvSpPr>
              <p:cNvPr id="4539" name="Google Shape;4539;p64"/>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4"/>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1" name="Google Shape;4541;p64"/>
            <p:cNvGrpSpPr/>
            <p:nvPr/>
          </p:nvGrpSpPr>
          <p:grpSpPr>
            <a:xfrm>
              <a:off x="4132439" y="3023645"/>
              <a:ext cx="393633" cy="177096"/>
              <a:chOff x="4132439" y="3023645"/>
              <a:chExt cx="393633" cy="177096"/>
            </a:xfrm>
          </p:grpSpPr>
          <p:sp>
            <p:nvSpPr>
              <p:cNvPr id="4542" name="Google Shape;4542;p64"/>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4"/>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4" name="Google Shape;4544;p64"/>
            <p:cNvGrpSpPr/>
            <p:nvPr/>
          </p:nvGrpSpPr>
          <p:grpSpPr>
            <a:xfrm>
              <a:off x="3921811" y="3023049"/>
              <a:ext cx="1002397" cy="388943"/>
              <a:chOff x="3921811" y="3023049"/>
              <a:chExt cx="1002397" cy="388943"/>
            </a:xfrm>
          </p:grpSpPr>
          <p:sp>
            <p:nvSpPr>
              <p:cNvPr id="4545" name="Google Shape;4545;p64"/>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4"/>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7" name="Google Shape;4547;p64"/>
            <p:cNvGrpSpPr/>
            <p:nvPr/>
          </p:nvGrpSpPr>
          <p:grpSpPr>
            <a:xfrm>
              <a:off x="4023645" y="3023049"/>
              <a:ext cx="683032" cy="286722"/>
              <a:chOff x="4023645" y="3023049"/>
              <a:chExt cx="683032" cy="286722"/>
            </a:xfrm>
          </p:grpSpPr>
          <p:sp>
            <p:nvSpPr>
              <p:cNvPr id="4548" name="Google Shape;4548;p64"/>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4"/>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50" name="Google Shape;4550;p64"/>
          <p:cNvGrpSpPr/>
          <p:nvPr/>
        </p:nvGrpSpPr>
        <p:grpSpPr>
          <a:xfrm>
            <a:off x="1541251" y="1854258"/>
            <a:ext cx="713522" cy="688025"/>
            <a:chOff x="1706078" y="2092648"/>
            <a:chExt cx="660913" cy="637296"/>
          </a:xfrm>
        </p:grpSpPr>
        <p:sp>
          <p:nvSpPr>
            <p:cNvPr id="4551" name="Google Shape;4551;p64"/>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2" name="Google Shape;4552;p64"/>
            <p:cNvGrpSpPr/>
            <p:nvPr/>
          </p:nvGrpSpPr>
          <p:grpSpPr>
            <a:xfrm>
              <a:off x="1706078" y="2092648"/>
              <a:ext cx="660913" cy="575241"/>
              <a:chOff x="1706078" y="2092648"/>
              <a:chExt cx="660913" cy="575241"/>
            </a:xfrm>
          </p:grpSpPr>
          <p:sp>
            <p:nvSpPr>
              <p:cNvPr id="4553" name="Google Shape;4553;p64"/>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4"/>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4"/>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56" name="Google Shape;4556;p64"/>
          <p:cNvGrpSpPr/>
          <p:nvPr/>
        </p:nvGrpSpPr>
        <p:grpSpPr>
          <a:xfrm>
            <a:off x="6303109" y="971806"/>
            <a:ext cx="1317459" cy="684168"/>
            <a:chOff x="238125" y="999450"/>
            <a:chExt cx="7140700" cy="3708225"/>
          </a:xfrm>
        </p:grpSpPr>
        <p:sp>
          <p:nvSpPr>
            <p:cNvPr id="4557" name="Google Shape;4557;p64"/>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4"/>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4"/>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4"/>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4"/>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4"/>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4"/>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4"/>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4"/>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9" name="Shape 4569"/>
        <p:cNvGrpSpPr/>
        <p:nvPr/>
      </p:nvGrpSpPr>
      <p:grpSpPr>
        <a:xfrm>
          <a:off x="0" y="0"/>
          <a:ext cx="0" cy="0"/>
          <a:chOff x="0" y="0"/>
          <a:chExt cx="0" cy="0"/>
        </a:xfrm>
      </p:grpSpPr>
      <p:grpSp>
        <p:nvGrpSpPr>
          <p:cNvPr id="4570" name="Google Shape;4570;p65"/>
          <p:cNvGrpSpPr/>
          <p:nvPr/>
        </p:nvGrpSpPr>
        <p:grpSpPr>
          <a:xfrm>
            <a:off x="717027" y="967622"/>
            <a:ext cx="1636117" cy="1526144"/>
            <a:chOff x="729238" y="1179665"/>
            <a:chExt cx="1636117" cy="1526144"/>
          </a:xfrm>
        </p:grpSpPr>
        <p:grpSp>
          <p:nvGrpSpPr>
            <p:cNvPr id="4571" name="Google Shape;4571;p65"/>
            <p:cNvGrpSpPr/>
            <p:nvPr/>
          </p:nvGrpSpPr>
          <p:grpSpPr>
            <a:xfrm>
              <a:off x="729238" y="1179665"/>
              <a:ext cx="80700" cy="1526144"/>
              <a:chOff x="729238" y="1179665"/>
              <a:chExt cx="80700" cy="1526144"/>
            </a:xfrm>
          </p:grpSpPr>
          <p:sp>
            <p:nvSpPr>
              <p:cNvPr id="4572" name="Google Shape;4572;p65"/>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5"/>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5"/>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5"/>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5"/>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5"/>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5"/>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5"/>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5"/>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5"/>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2" name="Google Shape;4582;p65"/>
            <p:cNvGrpSpPr/>
            <p:nvPr/>
          </p:nvGrpSpPr>
          <p:grpSpPr>
            <a:xfrm>
              <a:off x="903098" y="1179665"/>
              <a:ext cx="80700" cy="1526144"/>
              <a:chOff x="903098" y="1179665"/>
              <a:chExt cx="80700" cy="1526144"/>
            </a:xfrm>
          </p:grpSpPr>
          <p:sp>
            <p:nvSpPr>
              <p:cNvPr id="4583" name="Google Shape;4583;p65"/>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5"/>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5"/>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5"/>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5"/>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5"/>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5"/>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5"/>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5"/>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5"/>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3" name="Google Shape;4593;p65"/>
            <p:cNvGrpSpPr/>
            <p:nvPr/>
          </p:nvGrpSpPr>
          <p:grpSpPr>
            <a:xfrm>
              <a:off x="1076958" y="1179665"/>
              <a:ext cx="80700" cy="1526144"/>
              <a:chOff x="1076958" y="1179665"/>
              <a:chExt cx="80700" cy="1526144"/>
            </a:xfrm>
          </p:grpSpPr>
          <p:sp>
            <p:nvSpPr>
              <p:cNvPr id="4594" name="Google Shape;4594;p65"/>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5"/>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5"/>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5"/>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5"/>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5"/>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5"/>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5"/>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5"/>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5"/>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65"/>
            <p:cNvGrpSpPr/>
            <p:nvPr/>
          </p:nvGrpSpPr>
          <p:grpSpPr>
            <a:xfrm>
              <a:off x="1247707" y="1179665"/>
              <a:ext cx="80700" cy="1526144"/>
              <a:chOff x="1247707" y="1179665"/>
              <a:chExt cx="80700" cy="1526144"/>
            </a:xfrm>
          </p:grpSpPr>
          <p:sp>
            <p:nvSpPr>
              <p:cNvPr id="4605" name="Google Shape;4605;p65"/>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5"/>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5"/>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5"/>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5"/>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5"/>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5"/>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5"/>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5"/>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5"/>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5" name="Google Shape;4615;p65"/>
            <p:cNvGrpSpPr/>
            <p:nvPr/>
          </p:nvGrpSpPr>
          <p:grpSpPr>
            <a:xfrm>
              <a:off x="1421567" y="1179665"/>
              <a:ext cx="80700" cy="1526144"/>
              <a:chOff x="1421567" y="1179665"/>
              <a:chExt cx="80700" cy="1526144"/>
            </a:xfrm>
          </p:grpSpPr>
          <p:sp>
            <p:nvSpPr>
              <p:cNvPr id="4616" name="Google Shape;4616;p65"/>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5"/>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5"/>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5"/>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5"/>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5"/>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5"/>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5"/>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5"/>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5"/>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6" name="Google Shape;4626;p65"/>
            <p:cNvGrpSpPr/>
            <p:nvPr/>
          </p:nvGrpSpPr>
          <p:grpSpPr>
            <a:xfrm>
              <a:off x="1592327" y="1179665"/>
              <a:ext cx="80700" cy="1526144"/>
              <a:chOff x="1592327" y="1179665"/>
              <a:chExt cx="80700" cy="1526144"/>
            </a:xfrm>
          </p:grpSpPr>
          <p:sp>
            <p:nvSpPr>
              <p:cNvPr id="4627" name="Google Shape;4627;p65"/>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5"/>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5"/>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5"/>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5"/>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5"/>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5"/>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5"/>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5"/>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5"/>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7" name="Google Shape;4637;p65"/>
            <p:cNvGrpSpPr/>
            <p:nvPr/>
          </p:nvGrpSpPr>
          <p:grpSpPr>
            <a:xfrm>
              <a:off x="1766187" y="1179665"/>
              <a:ext cx="80700" cy="1526144"/>
              <a:chOff x="1766187" y="1179665"/>
              <a:chExt cx="80700" cy="1526144"/>
            </a:xfrm>
          </p:grpSpPr>
          <p:sp>
            <p:nvSpPr>
              <p:cNvPr id="4638" name="Google Shape;4638;p65"/>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5"/>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5"/>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5"/>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5"/>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5"/>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5"/>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5"/>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5"/>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5"/>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8" name="Google Shape;4648;p65"/>
            <p:cNvGrpSpPr/>
            <p:nvPr/>
          </p:nvGrpSpPr>
          <p:grpSpPr>
            <a:xfrm>
              <a:off x="1936935" y="1179665"/>
              <a:ext cx="80700" cy="1526144"/>
              <a:chOff x="1936935" y="1179665"/>
              <a:chExt cx="80700" cy="1526144"/>
            </a:xfrm>
          </p:grpSpPr>
          <p:sp>
            <p:nvSpPr>
              <p:cNvPr id="4649" name="Google Shape;4649;p65"/>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5"/>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5"/>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5"/>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5"/>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5"/>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5"/>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5"/>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5"/>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5"/>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9" name="Google Shape;4659;p65"/>
            <p:cNvGrpSpPr/>
            <p:nvPr/>
          </p:nvGrpSpPr>
          <p:grpSpPr>
            <a:xfrm>
              <a:off x="2110795" y="1179665"/>
              <a:ext cx="80700" cy="1526144"/>
              <a:chOff x="2110795" y="1179665"/>
              <a:chExt cx="80700" cy="1526144"/>
            </a:xfrm>
          </p:grpSpPr>
          <p:sp>
            <p:nvSpPr>
              <p:cNvPr id="4660" name="Google Shape;4660;p65"/>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5"/>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5"/>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5"/>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5"/>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5"/>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5"/>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5"/>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5"/>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5"/>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65"/>
            <p:cNvGrpSpPr/>
            <p:nvPr/>
          </p:nvGrpSpPr>
          <p:grpSpPr>
            <a:xfrm>
              <a:off x="2284655" y="1179665"/>
              <a:ext cx="80700" cy="1526144"/>
              <a:chOff x="2284655" y="1179665"/>
              <a:chExt cx="80700" cy="1526144"/>
            </a:xfrm>
          </p:grpSpPr>
          <p:sp>
            <p:nvSpPr>
              <p:cNvPr id="4671" name="Google Shape;4671;p65"/>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5"/>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5"/>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5"/>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5"/>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5"/>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5"/>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5"/>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5"/>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5"/>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81" name="Google Shape;4681;p65"/>
          <p:cNvGrpSpPr/>
          <p:nvPr/>
        </p:nvGrpSpPr>
        <p:grpSpPr>
          <a:xfrm>
            <a:off x="2611693" y="986760"/>
            <a:ext cx="1364248" cy="1102133"/>
            <a:chOff x="2623904" y="1198803"/>
            <a:chExt cx="1364248" cy="1102133"/>
          </a:xfrm>
        </p:grpSpPr>
        <p:grpSp>
          <p:nvGrpSpPr>
            <p:cNvPr id="4682" name="Google Shape;4682;p65"/>
            <p:cNvGrpSpPr/>
            <p:nvPr/>
          </p:nvGrpSpPr>
          <p:grpSpPr>
            <a:xfrm>
              <a:off x="2623907" y="1198803"/>
              <a:ext cx="1364245" cy="273000"/>
              <a:chOff x="2623907" y="1198803"/>
              <a:chExt cx="1364245" cy="273000"/>
            </a:xfrm>
          </p:grpSpPr>
          <p:sp>
            <p:nvSpPr>
              <p:cNvPr id="4683" name="Google Shape;4683;p65"/>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5"/>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5"/>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5"/>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5"/>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8" name="Google Shape;4688;p65"/>
            <p:cNvGrpSpPr/>
            <p:nvPr/>
          </p:nvGrpSpPr>
          <p:grpSpPr>
            <a:xfrm>
              <a:off x="2623904" y="1476964"/>
              <a:ext cx="1364245" cy="273000"/>
              <a:chOff x="2623904" y="1476964"/>
              <a:chExt cx="1364245" cy="273000"/>
            </a:xfrm>
          </p:grpSpPr>
          <p:sp>
            <p:nvSpPr>
              <p:cNvPr id="4689" name="Google Shape;4689;p65"/>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5"/>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5"/>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5"/>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5"/>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65"/>
            <p:cNvGrpSpPr/>
            <p:nvPr/>
          </p:nvGrpSpPr>
          <p:grpSpPr>
            <a:xfrm>
              <a:off x="2623907" y="1749775"/>
              <a:ext cx="1364245" cy="273000"/>
              <a:chOff x="2623907" y="1749775"/>
              <a:chExt cx="1364245" cy="273000"/>
            </a:xfrm>
          </p:grpSpPr>
          <p:sp>
            <p:nvSpPr>
              <p:cNvPr id="4695" name="Google Shape;4695;p65"/>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5"/>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5"/>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5"/>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5"/>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0" name="Google Shape;4700;p65"/>
            <p:cNvGrpSpPr/>
            <p:nvPr/>
          </p:nvGrpSpPr>
          <p:grpSpPr>
            <a:xfrm>
              <a:off x="2623904" y="2027936"/>
              <a:ext cx="1364245" cy="273000"/>
              <a:chOff x="2623904" y="2027936"/>
              <a:chExt cx="1364245" cy="273000"/>
            </a:xfrm>
          </p:grpSpPr>
          <p:sp>
            <p:nvSpPr>
              <p:cNvPr id="4701" name="Google Shape;4701;p65"/>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5"/>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5"/>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5"/>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5"/>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6" name="Google Shape;4706;p65"/>
          <p:cNvGrpSpPr/>
          <p:nvPr/>
        </p:nvGrpSpPr>
        <p:grpSpPr>
          <a:xfrm>
            <a:off x="2601154" y="2445833"/>
            <a:ext cx="1387541" cy="159124"/>
            <a:chOff x="3200660" y="2180272"/>
            <a:chExt cx="2563824" cy="378237"/>
          </a:xfrm>
        </p:grpSpPr>
        <p:sp>
          <p:nvSpPr>
            <p:cNvPr id="4707" name="Google Shape;4707;p65"/>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5"/>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5"/>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5"/>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5"/>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5"/>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5"/>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5"/>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5"/>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5"/>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5"/>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5"/>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5"/>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5"/>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5"/>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5"/>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5"/>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5"/>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5" name="Google Shape;4725;p65"/>
          <p:cNvGrpSpPr/>
          <p:nvPr/>
        </p:nvGrpSpPr>
        <p:grpSpPr>
          <a:xfrm>
            <a:off x="2597679" y="2723597"/>
            <a:ext cx="1390502" cy="159625"/>
            <a:chOff x="3530150" y="2790075"/>
            <a:chExt cx="1962600" cy="225300"/>
          </a:xfrm>
        </p:grpSpPr>
        <p:sp>
          <p:nvSpPr>
            <p:cNvPr id="4726" name="Google Shape;4726;p65"/>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5"/>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8" name="Google Shape;4728;p65"/>
          <p:cNvGrpSpPr/>
          <p:nvPr/>
        </p:nvGrpSpPr>
        <p:grpSpPr>
          <a:xfrm>
            <a:off x="2597736" y="3001862"/>
            <a:ext cx="1411629" cy="154175"/>
            <a:chOff x="3558802" y="4011244"/>
            <a:chExt cx="1866000" cy="111600"/>
          </a:xfrm>
        </p:grpSpPr>
        <p:sp>
          <p:nvSpPr>
            <p:cNvPr id="4729" name="Google Shape;4729;p65"/>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5"/>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1" name="Google Shape;4731;p65"/>
          <p:cNvGrpSpPr/>
          <p:nvPr/>
        </p:nvGrpSpPr>
        <p:grpSpPr>
          <a:xfrm>
            <a:off x="2598024" y="2207432"/>
            <a:ext cx="1383503" cy="119761"/>
            <a:chOff x="3465975" y="2270258"/>
            <a:chExt cx="1986364" cy="171947"/>
          </a:xfrm>
        </p:grpSpPr>
        <p:sp>
          <p:nvSpPr>
            <p:cNvPr id="4732" name="Google Shape;4732;p65"/>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5"/>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5"/>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5"/>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5"/>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5"/>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5"/>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5"/>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0" name="Google Shape;4740;p65"/>
          <p:cNvGrpSpPr/>
          <p:nvPr/>
        </p:nvGrpSpPr>
        <p:grpSpPr>
          <a:xfrm>
            <a:off x="2609031" y="3571205"/>
            <a:ext cx="1369531" cy="195460"/>
            <a:chOff x="723300" y="4253549"/>
            <a:chExt cx="2276482" cy="324900"/>
          </a:xfrm>
        </p:grpSpPr>
        <p:sp>
          <p:nvSpPr>
            <p:cNvPr id="4741" name="Google Shape;4741;p65"/>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5"/>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5"/>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5"/>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5"/>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6" name="Google Shape;4746;p65"/>
          <p:cNvGrpSpPr/>
          <p:nvPr/>
        </p:nvGrpSpPr>
        <p:grpSpPr>
          <a:xfrm>
            <a:off x="2598592" y="3272446"/>
            <a:ext cx="1389066" cy="180119"/>
            <a:chOff x="705948" y="3788465"/>
            <a:chExt cx="2308953" cy="299400"/>
          </a:xfrm>
        </p:grpSpPr>
        <p:sp>
          <p:nvSpPr>
            <p:cNvPr id="4747" name="Google Shape;4747;p65"/>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5"/>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5"/>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5"/>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5"/>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2" name="Google Shape;4752;p65"/>
          <p:cNvGrpSpPr/>
          <p:nvPr/>
        </p:nvGrpSpPr>
        <p:grpSpPr>
          <a:xfrm>
            <a:off x="4195583" y="1876400"/>
            <a:ext cx="1433821" cy="191501"/>
            <a:chOff x="4273350" y="2088443"/>
            <a:chExt cx="1433821" cy="191501"/>
          </a:xfrm>
        </p:grpSpPr>
        <p:grpSp>
          <p:nvGrpSpPr>
            <p:cNvPr id="4753" name="Google Shape;4753;p65"/>
            <p:cNvGrpSpPr/>
            <p:nvPr/>
          </p:nvGrpSpPr>
          <p:grpSpPr>
            <a:xfrm>
              <a:off x="4273350" y="2088443"/>
              <a:ext cx="1433821" cy="0"/>
              <a:chOff x="5224975" y="2962250"/>
              <a:chExt cx="1544400" cy="0"/>
            </a:xfrm>
          </p:grpSpPr>
          <p:cxnSp>
            <p:nvCxnSpPr>
              <p:cNvPr id="4754" name="Google Shape;4754;p6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755" name="Google Shape;4755;p65"/>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756" name="Google Shape;4756;p65"/>
            <p:cNvGrpSpPr/>
            <p:nvPr/>
          </p:nvGrpSpPr>
          <p:grpSpPr>
            <a:xfrm>
              <a:off x="4273350" y="2279944"/>
              <a:ext cx="1433821" cy="0"/>
              <a:chOff x="5224975" y="2962250"/>
              <a:chExt cx="1544400" cy="0"/>
            </a:xfrm>
          </p:grpSpPr>
          <p:cxnSp>
            <p:nvCxnSpPr>
              <p:cNvPr id="4757" name="Google Shape;4757;p6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758" name="Google Shape;4758;p65"/>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759" name="Google Shape;4759;p65"/>
          <p:cNvGrpSpPr/>
          <p:nvPr/>
        </p:nvGrpSpPr>
        <p:grpSpPr>
          <a:xfrm>
            <a:off x="2646529" y="3885304"/>
            <a:ext cx="1304609" cy="294074"/>
            <a:chOff x="2658741" y="4097347"/>
            <a:chExt cx="1304609" cy="294074"/>
          </a:xfrm>
        </p:grpSpPr>
        <p:grpSp>
          <p:nvGrpSpPr>
            <p:cNvPr id="4760" name="Google Shape;4760;p65"/>
            <p:cNvGrpSpPr/>
            <p:nvPr/>
          </p:nvGrpSpPr>
          <p:grpSpPr>
            <a:xfrm>
              <a:off x="2658741" y="4097347"/>
              <a:ext cx="118572" cy="294074"/>
              <a:chOff x="3343310" y="4475555"/>
              <a:chExt cx="127717" cy="316753"/>
            </a:xfrm>
          </p:grpSpPr>
          <p:sp>
            <p:nvSpPr>
              <p:cNvPr id="4761" name="Google Shape;4761;p6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3" name="Google Shape;4763;p65"/>
            <p:cNvGrpSpPr/>
            <p:nvPr/>
          </p:nvGrpSpPr>
          <p:grpSpPr>
            <a:xfrm>
              <a:off x="3815519" y="4098388"/>
              <a:ext cx="147831" cy="291991"/>
              <a:chOff x="3527539" y="4476677"/>
              <a:chExt cx="159232" cy="314510"/>
            </a:xfrm>
          </p:grpSpPr>
          <p:sp>
            <p:nvSpPr>
              <p:cNvPr id="4764" name="Google Shape;4764;p6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6" name="Google Shape;4766;p65"/>
            <p:cNvGrpSpPr/>
            <p:nvPr/>
          </p:nvGrpSpPr>
          <p:grpSpPr>
            <a:xfrm>
              <a:off x="3511696" y="4098388"/>
              <a:ext cx="147831" cy="291991"/>
              <a:chOff x="3527539" y="4476677"/>
              <a:chExt cx="159232" cy="314510"/>
            </a:xfrm>
          </p:grpSpPr>
          <p:sp>
            <p:nvSpPr>
              <p:cNvPr id="4767" name="Google Shape;4767;p6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9" name="Google Shape;4769;p65"/>
            <p:cNvGrpSpPr/>
            <p:nvPr/>
          </p:nvGrpSpPr>
          <p:grpSpPr>
            <a:xfrm>
              <a:off x="3207874" y="4098388"/>
              <a:ext cx="147831" cy="291991"/>
              <a:chOff x="3527539" y="4476677"/>
              <a:chExt cx="159232" cy="314510"/>
            </a:xfrm>
          </p:grpSpPr>
          <p:sp>
            <p:nvSpPr>
              <p:cNvPr id="4770" name="Google Shape;4770;p6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2" name="Google Shape;4772;p65"/>
            <p:cNvGrpSpPr/>
            <p:nvPr/>
          </p:nvGrpSpPr>
          <p:grpSpPr>
            <a:xfrm>
              <a:off x="2933305" y="4097347"/>
              <a:ext cx="118572" cy="294074"/>
              <a:chOff x="3343310" y="4475555"/>
              <a:chExt cx="127717" cy="316753"/>
            </a:xfrm>
          </p:grpSpPr>
          <p:sp>
            <p:nvSpPr>
              <p:cNvPr id="4773" name="Google Shape;4773;p6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5" name="Google Shape;4775;p65"/>
          <p:cNvGrpSpPr/>
          <p:nvPr/>
        </p:nvGrpSpPr>
        <p:grpSpPr>
          <a:xfrm>
            <a:off x="4197138" y="963998"/>
            <a:ext cx="1430711" cy="751237"/>
            <a:chOff x="5159450" y="1919950"/>
            <a:chExt cx="1541050" cy="862500"/>
          </a:xfrm>
        </p:grpSpPr>
        <p:sp>
          <p:nvSpPr>
            <p:cNvPr id="4776" name="Google Shape;4776;p65"/>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777" name="Google Shape;4777;p65"/>
            <p:cNvGrpSpPr/>
            <p:nvPr/>
          </p:nvGrpSpPr>
          <p:grpSpPr>
            <a:xfrm>
              <a:off x="5159450" y="1919950"/>
              <a:ext cx="1541050" cy="862500"/>
              <a:chOff x="5159450" y="1919950"/>
              <a:chExt cx="1541050" cy="862500"/>
            </a:xfrm>
          </p:grpSpPr>
          <p:cxnSp>
            <p:nvCxnSpPr>
              <p:cNvPr id="4778" name="Google Shape;4778;p65"/>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779" name="Google Shape;4779;p65"/>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780" name="Google Shape;4780;p65"/>
          <p:cNvGrpSpPr/>
          <p:nvPr/>
        </p:nvGrpSpPr>
        <p:grpSpPr>
          <a:xfrm>
            <a:off x="4245275" y="2227768"/>
            <a:ext cx="1334436" cy="967914"/>
            <a:chOff x="4294923" y="2439811"/>
            <a:chExt cx="1334436" cy="967914"/>
          </a:xfrm>
        </p:grpSpPr>
        <p:grpSp>
          <p:nvGrpSpPr>
            <p:cNvPr id="4781" name="Google Shape;4781;p65"/>
            <p:cNvGrpSpPr/>
            <p:nvPr/>
          </p:nvGrpSpPr>
          <p:grpSpPr>
            <a:xfrm>
              <a:off x="4960455" y="2469658"/>
              <a:ext cx="668904" cy="885524"/>
              <a:chOff x="4960455" y="2469658"/>
              <a:chExt cx="668904" cy="885524"/>
            </a:xfrm>
          </p:grpSpPr>
          <p:sp>
            <p:nvSpPr>
              <p:cNvPr id="4782" name="Google Shape;4782;p65"/>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5"/>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5"/>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5"/>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5"/>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5"/>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65"/>
            <p:cNvGrpSpPr/>
            <p:nvPr/>
          </p:nvGrpSpPr>
          <p:grpSpPr>
            <a:xfrm>
              <a:off x="4294923" y="2469658"/>
              <a:ext cx="668951" cy="885524"/>
              <a:chOff x="4294923" y="2469658"/>
              <a:chExt cx="668951" cy="885524"/>
            </a:xfrm>
          </p:grpSpPr>
          <p:sp>
            <p:nvSpPr>
              <p:cNvPr id="4789" name="Google Shape;4789;p65"/>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5"/>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5"/>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5"/>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5"/>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5"/>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5" name="Google Shape;4795;p65"/>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6" name="Google Shape;4796;p65"/>
          <p:cNvGrpSpPr/>
          <p:nvPr/>
        </p:nvGrpSpPr>
        <p:grpSpPr>
          <a:xfrm>
            <a:off x="4231478" y="3282213"/>
            <a:ext cx="1430949" cy="897289"/>
            <a:chOff x="4351371" y="3547942"/>
            <a:chExt cx="1345130" cy="843475"/>
          </a:xfrm>
        </p:grpSpPr>
        <p:grpSp>
          <p:nvGrpSpPr>
            <p:cNvPr id="4797" name="Google Shape;4797;p65"/>
            <p:cNvGrpSpPr/>
            <p:nvPr/>
          </p:nvGrpSpPr>
          <p:grpSpPr>
            <a:xfrm>
              <a:off x="4351371" y="4209917"/>
              <a:ext cx="1345130" cy="181500"/>
              <a:chOff x="4351371" y="4209917"/>
              <a:chExt cx="1345130" cy="181500"/>
            </a:xfrm>
          </p:grpSpPr>
          <p:sp>
            <p:nvSpPr>
              <p:cNvPr id="4798" name="Google Shape;4798;p65"/>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99" name="Google Shape;4799;p65"/>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800" name="Google Shape;4800;p65"/>
            <p:cNvGrpSpPr/>
            <p:nvPr/>
          </p:nvGrpSpPr>
          <p:grpSpPr>
            <a:xfrm>
              <a:off x="4403010" y="3985221"/>
              <a:ext cx="1109518" cy="181500"/>
              <a:chOff x="4403010" y="3985221"/>
              <a:chExt cx="1109518" cy="181500"/>
            </a:xfrm>
          </p:grpSpPr>
          <p:sp>
            <p:nvSpPr>
              <p:cNvPr id="4801" name="Google Shape;4801;p65"/>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2" name="Google Shape;4802;p65"/>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803" name="Google Shape;4803;p65"/>
            <p:cNvGrpSpPr/>
            <p:nvPr/>
          </p:nvGrpSpPr>
          <p:grpSpPr>
            <a:xfrm>
              <a:off x="4618704" y="3766582"/>
              <a:ext cx="807858" cy="181500"/>
              <a:chOff x="4618704" y="3766582"/>
              <a:chExt cx="807858" cy="181500"/>
            </a:xfrm>
          </p:grpSpPr>
          <p:sp>
            <p:nvSpPr>
              <p:cNvPr id="4804" name="Google Shape;4804;p65"/>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5" name="Google Shape;4805;p65"/>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806" name="Google Shape;4806;p65"/>
            <p:cNvGrpSpPr/>
            <p:nvPr/>
          </p:nvGrpSpPr>
          <p:grpSpPr>
            <a:xfrm>
              <a:off x="4735238" y="3547942"/>
              <a:ext cx="462839" cy="181500"/>
              <a:chOff x="4735238" y="3547942"/>
              <a:chExt cx="462839" cy="181500"/>
            </a:xfrm>
          </p:grpSpPr>
          <p:sp>
            <p:nvSpPr>
              <p:cNvPr id="4807" name="Google Shape;4807;p65"/>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8" name="Google Shape;4808;p65"/>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809" name="Google Shape;4809;p65"/>
          <p:cNvGrpSpPr/>
          <p:nvPr/>
        </p:nvGrpSpPr>
        <p:grpSpPr>
          <a:xfrm>
            <a:off x="7407836" y="2217537"/>
            <a:ext cx="1020955" cy="928853"/>
            <a:chOff x="926675" y="238125"/>
            <a:chExt cx="5755100" cy="5232975"/>
          </a:xfrm>
        </p:grpSpPr>
        <p:sp>
          <p:nvSpPr>
            <p:cNvPr id="4810" name="Google Shape;4810;p65"/>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5"/>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5"/>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5"/>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65"/>
          <p:cNvGrpSpPr/>
          <p:nvPr/>
        </p:nvGrpSpPr>
        <p:grpSpPr>
          <a:xfrm>
            <a:off x="715210" y="2616272"/>
            <a:ext cx="1695374" cy="1560837"/>
            <a:chOff x="727421" y="2828315"/>
            <a:chExt cx="1695374" cy="1560837"/>
          </a:xfrm>
        </p:grpSpPr>
        <p:grpSp>
          <p:nvGrpSpPr>
            <p:cNvPr id="4815" name="Google Shape;4815;p65"/>
            <p:cNvGrpSpPr/>
            <p:nvPr/>
          </p:nvGrpSpPr>
          <p:grpSpPr>
            <a:xfrm>
              <a:off x="727421" y="2828315"/>
              <a:ext cx="1695374" cy="1560837"/>
              <a:chOff x="734799" y="2782450"/>
              <a:chExt cx="1571100" cy="1577400"/>
            </a:xfrm>
          </p:grpSpPr>
          <p:cxnSp>
            <p:nvCxnSpPr>
              <p:cNvPr id="4816" name="Google Shape;4816;p65"/>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817" name="Google Shape;4817;p65"/>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818" name="Google Shape;4818;p65"/>
            <p:cNvGrpSpPr/>
            <p:nvPr/>
          </p:nvGrpSpPr>
          <p:grpSpPr>
            <a:xfrm>
              <a:off x="819108" y="2882501"/>
              <a:ext cx="1556791" cy="1426186"/>
              <a:chOff x="819108" y="2882501"/>
              <a:chExt cx="1556791" cy="1426186"/>
            </a:xfrm>
          </p:grpSpPr>
          <p:grpSp>
            <p:nvGrpSpPr>
              <p:cNvPr id="4819" name="Google Shape;4819;p65"/>
              <p:cNvGrpSpPr/>
              <p:nvPr/>
            </p:nvGrpSpPr>
            <p:grpSpPr>
              <a:xfrm>
                <a:off x="819108" y="2882501"/>
                <a:ext cx="103104" cy="1426186"/>
                <a:chOff x="4674013" y="3100904"/>
                <a:chExt cx="122758" cy="1698043"/>
              </a:xfrm>
            </p:grpSpPr>
            <p:sp>
              <p:nvSpPr>
                <p:cNvPr id="4820" name="Google Shape;4820;p65"/>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5"/>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5"/>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5"/>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5"/>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5"/>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5"/>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7" name="Google Shape;4827;p65"/>
              <p:cNvGrpSpPr/>
              <p:nvPr/>
            </p:nvGrpSpPr>
            <p:grpSpPr>
              <a:xfrm>
                <a:off x="1062475" y="2882501"/>
                <a:ext cx="103104" cy="1426186"/>
                <a:chOff x="4940438" y="3100904"/>
                <a:chExt cx="122758" cy="1698043"/>
              </a:xfrm>
            </p:grpSpPr>
            <p:sp>
              <p:nvSpPr>
                <p:cNvPr id="4828" name="Google Shape;4828;p65"/>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5"/>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5"/>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5"/>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5"/>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5"/>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5"/>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65"/>
              <p:cNvGrpSpPr/>
              <p:nvPr/>
            </p:nvGrpSpPr>
            <p:grpSpPr>
              <a:xfrm>
                <a:off x="1299324" y="2882501"/>
                <a:ext cx="103104" cy="1426186"/>
                <a:chOff x="5206863" y="3100904"/>
                <a:chExt cx="122758" cy="1698043"/>
              </a:xfrm>
            </p:grpSpPr>
            <p:sp>
              <p:nvSpPr>
                <p:cNvPr id="4836" name="Google Shape;4836;p6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3" name="Google Shape;4843;p65"/>
              <p:cNvGrpSpPr/>
              <p:nvPr/>
            </p:nvGrpSpPr>
            <p:grpSpPr>
              <a:xfrm>
                <a:off x="1786057" y="2882501"/>
                <a:ext cx="103104" cy="1426186"/>
                <a:chOff x="6006138" y="3143629"/>
                <a:chExt cx="122758" cy="1698043"/>
              </a:xfrm>
            </p:grpSpPr>
            <p:sp>
              <p:nvSpPr>
                <p:cNvPr id="4844" name="Google Shape;4844;p6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6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1" name="Google Shape;4851;p65"/>
              <p:cNvGrpSpPr/>
              <p:nvPr/>
            </p:nvGrpSpPr>
            <p:grpSpPr>
              <a:xfrm>
                <a:off x="2029422" y="2882501"/>
                <a:ext cx="103104" cy="1426186"/>
                <a:chOff x="6805413" y="3100904"/>
                <a:chExt cx="122758" cy="1698043"/>
              </a:xfrm>
            </p:grpSpPr>
            <p:sp>
              <p:nvSpPr>
                <p:cNvPr id="4852" name="Google Shape;4852;p65"/>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5"/>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5"/>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5"/>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5"/>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5"/>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5"/>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9" name="Google Shape;4859;p65"/>
              <p:cNvGrpSpPr/>
              <p:nvPr/>
            </p:nvGrpSpPr>
            <p:grpSpPr>
              <a:xfrm>
                <a:off x="2272795" y="2882501"/>
                <a:ext cx="103104" cy="1426186"/>
                <a:chOff x="5206863" y="3100904"/>
                <a:chExt cx="122758" cy="1698043"/>
              </a:xfrm>
            </p:grpSpPr>
            <p:sp>
              <p:nvSpPr>
                <p:cNvPr id="4860" name="Google Shape;4860;p6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7" name="Google Shape;4867;p65"/>
              <p:cNvGrpSpPr/>
              <p:nvPr/>
            </p:nvGrpSpPr>
            <p:grpSpPr>
              <a:xfrm>
                <a:off x="1542694" y="2882501"/>
                <a:ext cx="103104" cy="1426186"/>
                <a:chOff x="6006138" y="3143629"/>
                <a:chExt cx="122758" cy="1698043"/>
              </a:xfrm>
            </p:grpSpPr>
            <p:sp>
              <p:nvSpPr>
                <p:cNvPr id="4868" name="Google Shape;4868;p6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75" name="Google Shape;4875;p65"/>
          <p:cNvGrpSpPr/>
          <p:nvPr/>
        </p:nvGrpSpPr>
        <p:grpSpPr>
          <a:xfrm>
            <a:off x="5671260" y="3305994"/>
            <a:ext cx="2749952" cy="870677"/>
            <a:chOff x="238125" y="1725700"/>
            <a:chExt cx="7139025" cy="2260325"/>
          </a:xfrm>
        </p:grpSpPr>
        <p:sp>
          <p:nvSpPr>
            <p:cNvPr id="4876" name="Google Shape;4876;p65"/>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5"/>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5"/>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5"/>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5"/>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5"/>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5"/>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5"/>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5"/>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5"/>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6" name="Google Shape;4886;p65"/>
          <p:cNvGrpSpPr/>
          <p:nvPr/>
        </p:nvGrpSpPr>
        <p:grpSpPr>
          <a:xfrm>
            <a:off x="5941424" y="2247740"/>
            <a:ext cx="1105452" cy="916747"/>
            <a:chOff x="5249100" y="1210600"/>
            <a:chExt cx="3502700" cy="2904775"/>
          </a:xfrm>
        </p:grpSpPr>
        <p:sp>
          <p:nvSpPr>
            <p:cNvPr id="4887" name="Google Shape;4887;p65"/>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5"/>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5"/>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5"/>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91" name="Google Shape;4891;p65"/>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892" name="Google Shape;4892;p65"/>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893" name="Google Shape;4893;p65"/>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894" name="Google Shape;4894;p65"/>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895" name="Google Shape;4895;p65"/>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6" name="Google Shape;4896;p65"/>
          <p:cNvGrpSpPr/>
          <p:nvPr/>
        </p:nvGrpSpPr>
        <p:grpSpPr>
          <a:xfrm>
            <a:off x="7123972" y="967158"/>
            <a:ext cx="1304650" cy="1124856"/>
            <a:chOff x="7287122" y="1165658"/>
            <a:chExt cx="1219413" cy="1051365"/>
          </a:xfrm>
        </p:grpSpPr>
        <p:grpSp>
          <p:nvGrpSpPr>
            <p:cNvPr id="4897" name="Google Shape;4897;p65"/>
            <p:cNvGrpSpPr/>
            <p:nvPr/>
          </p:nvGrpSpPr>
          <p:grpSpPr>
            <a:xfrm>
              <a:off x="7287122" y="1969723"/>
              <a:ext cx="1219413" cy="247300"/>
              <a:chOff x="7287122" y="1969723"/>
              <a:chExt cx="1219413" cy="247300"/>
            </a:xfrm>
          </p:grpSpPr>
          <p:sp>
            <p:nvSpPr>
              <p:cNvPr id="4898" name="Google Shape;4898;p65"/>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9" name="Google Shape;4899;p65"/>
              <p:cNvGrpSpPr/>
              <p:nvPr/>
            </p:nvGrpSpPr>
            <p:grpSpPr>
              <a:xfrm>
                <a:off x="7287122" y="2063892"/>
                <a:ext cx="1151753" cy="73428"/>
                <a:chOff x="7287122" y="2063892"/>
                <a:chExt cx="1151753" cy="73428"/>
              </a:xfrm>
            </p:grpSpPr>
            <p:sp>
              <p:nvSpPr>
                <p:cNvPr id="4900" name="Google Shape;4900;p65"/>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01" name="Google Shape;4901;p65"/>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902" name="Google Shape;4902;p65"/>
            <p:cNvGrpSpPr/>
            <p:nvPr/>
          </p:nvGrpSpPr>
          <p:grpSpPr>
            <a:xfrm>
              <a:off x="7287122" y="1712201"/>
              <a:ext cx="1219403" cy="246767"/>
              <a:chOff x="7287122" y="1712201"/>
              <a:chExt cx="1219403" cy="246767"/>
            </a:xfrm>
          </p:grpSpPr>
          <p:sp>
            <p:nvSpPr>
              <p:cNvPr id="4903" name="Google Shape;4903;p65"/>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4" name="Google Shape;4904;p65"/>
              <p:cNvGrpSpPr/>
              <p:nvPr/>
            </p:nvGrpSpPr>
            <p:grpSpPr>
              <a:xfrm>
                <a:off x="7287122" y="1842861"/>
                <a:ext cx="1005303" cy="73419"/>
                <a:chOff x="7287122" y="1842861"/>
                <a:chExt cx="1005303" cy="73419"/>
              </a:xfrm>
            </p:grpSpPr>
            <p:sp>
              <p:nvSpPr>
                <p:cNvPr id="4905" name="Google Shape;4905;p65"/>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06" name="Google Shape;4906;p65"/>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907" name="Google Shape;4907;p65"/>
            <p:cNvGrpSpPr/>
            <p:nvPr/>
          </p:nvGrpSpPr>
          <p:grpSpPr>
            <a:xfrm>
              <a:off x="7287122" y="1447520"/>
              <a:ext cx="1219403" cy="286667"/>
              <a:chOff x="7287122" y="1447520"/>
              <a:chExt cx="1219403" cy="286667"/>
            </a:xfrm>
          </p:grpSpPr>
          <p:sp>
            <p:nvSpPr>
              <p:cNvPr id="4908" name="Google Shape;4908;p65"/>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9" name="Google Shape;4909;p65"/>
              <p:cNvGrpSpPr/>
              <p:nvPr/>
            </p:nvGrpSpPr>
            <p:grpSpPr>
              <a:xfrm>
                <a:off x="7287122" y="1581977"/>
                <a:ext cx="852803" cy="73428"/>
                <a:chOff x="7287122" y="1581977"/>
                <a:chExt cx="852803" cy="73428"/>
              </a:xfrm>
            </p:grpSpPr>
            <p:sp>
              <p:nvSpPr>
                <p:cNvPr id="4910" name="Google Shape;4910;p65"/>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11" name="Google Shape;4911;p65"/>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912" name="Google Shape;4912;p65"/>
            <p:cNvGrpSpPr/>
            <p:nvPr/>
          </p:nvGrpSpPr>
          <p:grpSpPr>
            <a:xfrm>
              <a:off x="7287122" y="1165658"/>
              <a:ext cx="1219403" cy="344253"/>
              <a:chOff x="7287122" y="1165658"/>
              <a:chExt cx="1219403" cy="344253"/>
            </a:xfrm>
          </p:grpSpPr>
          <p:sp>
            <p:nvSpPr>
              <p:cNvPr id="4913" name="Google Shape;4913;p65"/>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4" name="Google Shape;4914;p65"/>
              <p:cNvGrpSpPr/>
              <p:nvPr/>
            </p:nvGrpSpPr>
            <p:grpSpPr>
              <a:xfrm>
                <a:off x="7287122" y="1341025"/>
                <a:ext cx="695703" cy="73419"/>
                <a:chOff x="7287122" y="1341025"/>
                <a:chExt cx="695703" cy="73419"/>
              </a:xfrm>
            </p:grpSpPr>
            <p:sp>
              <p:nvSpPr>
                <p:cNvPr id="4915" name="Google Shape;4915;p65"/>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16" name="Google Shape;4916;p65"/>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917" name="Google Shape;4917;p65"/>
          <p:cNvGrpSpPr/>
          <p:nvPr/>
        </p:nvGrpSpPr>
        <p:grpSpPr>
          <a:xfrm>
            <a:off x="5790464" y="973181"/>
            <a:ext cx="1397729" cy="1098540"/>
            <a:chOff x="5900602" y="1193063"/>
            <a:chExt cx="1299851" cy="1021707"/>
          </a:xfrm>
        </p:grpSpPr>
        <p:grpSp>
          <p:nvGrpSpPr>
            <p:cNvPr id="4918" name="Google Shape;4918;p65"/>
            <p:cNvGrpSpPr/>
            <p:nvPr/>
          </p:nvGrpSpPr>
          <p:grpSpPr>
            <a:xfrm>
              <a:off x="6520337" y="1193063"/>
              <a:ext cx="341815" cy="799959"/>
              <a:chOff x="6520337" y="1193063"/>
              <a:chExt cx="341815" cy="799959"/>
            </a:xfrm>
          </p:grpSpPr>
          <p:grpSp>
            <p:nvGrpSpPr>
              <p:cNvPr id="4919" name="Google Shape;4919;p65"/>
              <p:cNvGrpSpPr/>
              <p:nvPr/>
            </p:nvGrpSpPr>
            <p:grpSpPr>
              <a:xfrm>
                <a:off x="6520337" y="1589527"/>
                <a:ext cx="213950" cy="403494"/>
                <a:chOff x="6520337" y="1589527"/>
                <a:chExt cx="213950" cy="403494"/>
              </a:xfrm>
            </p:grpSpPr>
            <p:sp>
              <p:nvSpPr>
                <p:cNvPr id="4920" name="Google Shape;4920;p65"/>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5"/>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2" name="Google Shape;4922;p65"/>
              <p:cNvGrpSpPr/>
              <p:nvPr/>
            </p:nvGrpSpPr>
            <p:grpSpPr>
              <a:xfrm>
                <a:off x="6577204" y="1193063"/>
                <a:ext cx="284947" cy="464512"/>
                <a:chOff x="6577204" y="1193063"/>
                <a:chExt cx="284947" cy="464512"/>
              </a:xfrm>
            </p:grpSpPr>
            <p:sp>
              <p:nvSpPr>
                <p:cNvPr id="4923" name="Google Shape;4923;p65"/>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24" name="Google Shape;4924;p65"/>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925" name="Google Shape;4925;p65"/>
            <p:cNvGrpSpPr/>
            <p:nvPr/>
          </p:nvGrpSpPr>
          <p:grpSpPr>
            <a:xfrm>
              <a:off x="6238903" y="1193063"/>
              <a:ext cx="300475" cy="900152"/>
              <a:chOff x="6238903" y="1193063"/>
              <a:chExt cx="300475" cy="900152"/>
            </a:xfrm>
          </p:grpSpPr>
          <p:grpSp>
            <p:nvGrpSpPr>
              <p:cNvPr id="4926" name="Google Shape;4926;p65"/>
              <p:cNvGrpSpPr/>
              <p:nvPr/>
            </p:nvGrpSpPr>
            <p:grpSpPr>
              <a:xfrm>
                <a:off x="6290865" y="1489315"/>
                <a:ext cx="248514" cy="603900"/>
                <a:chOff x="6290865" y="1489315"/>
                <a:chExt cx="248514" cy="603900"/>
              </a:xfrm>
            </p:grpSpPr>
            <p:sp>
              <p:nvSpPr>
                <p:cNvPr id="4927" name="Google Shape;4927;p65"/>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5"/>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9" name="Google Shape;4929;p65"/>
              <p:cNvGrpSpPr/>
              <p:nvPr/>
            </p:nvGrpSpPr>
            <p:grpSpPr>
              <a:xfrm>
                <a:off x="6238903" y="1193063"/>
                <a:ext cx="284947" cy="333087"/>
                <a:chOff x="6238903" y="1193063"/>
                <a:chExt cx="284947" cy="333087"/>
              </a:xfrm>
            </p:grpSpPr>
            <p:sp>
              <p:nvSpPr>
                <p:cNvPr id="4930" name="Google Shape;4930;p65"/>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31" name="Google Shape;4931;p65"/>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932" name="Google Shape;4932;p65"/>
            <p:cNvGrpSpPr/>
            <p:nvPr/>
          </p:nvGrpSpPr>
          <p:grpSpPr>
            <a:xfrm>
              <a:off x="5900602" y="1193063"/>
              <a:ext cx="444345" cy="1021707"/>
              <a:chOff x="5900602" y="1193063"/>
              <a:chExt cx="444345" cy="1021707"/>
            </a:xfrm>
          </p:grpSpPr>
          <p:grpSp>
            <p:nvGrpSpPr>
              <p:cNvPr id="4933" name="Google Shape;4933;p65"/>
              <p:cNvGrpSpPr/>
              <p:nvPr/>
            </p:nvGrpSpPr>
            <p:grpSpPr>
              <a:xfrm>
                <a:off x="6046501" y="1367785"/>
                <a:ext cx="298446" cy="846986"/>
                <a:chOff x="6046501" y="1367785"/>
                <a:chExt cx="298446" cy="846986"/>
              </a:xfrm>
            </p:grpSpPr>
            <p:sp>
              <p:nvSpPr>
                <p:cNvPr id="4934" name="Google Shape;4934;p65"/>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5"/>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6" name="Google Shape;4936;p65"/>
              <p:cNvGrpSpPr/>
              <p:nvPr/>
            </p:nvGrpSpPr>
            <p:grpSpPr>
              <a:xfrm>
                <a:off x="5900602" y="1193063"/>
                <a:ext cx="284947" cy="182312"/>
                <a:chOff x="5900602" y="1193063"/>
                <a:chExt cx="284947" cy="182312"/>
              </a:xfrm>
            </p:grpSpPr>
            <p:sp>
              <p:nvSpPr>
                <p:cNvPr id="4937" name="Google Shape;4937;p65"/>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38" name="Google Shape;4938;p65"/>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939" name="Google Shape;4939;p65"/>
            <p:cNvGrpSpPr/>
            <p:nvPr/>
          </p:nvGrpSpPr>
          <p:grpSpPr>
            <a:xfrm>
              <a:off x="6738300" y="1193063"/>
              <a:ext cx="462153" cy="707634"/>
              <a:chOff x="6738300" y="1193063"/>
              <a:chExt cx="462153" cy="707634"/>
            </a:xfrm>
          </p:grpSpPr>
          <p:grpSp>
            <p:nvGrpSpPr>
              <p:cNvPr id="4940" name="Google Shape;4940;p65"/>
              <p:cNvGrpSpPr/>
              <p:nvPr/>
            </p:nvGrpSpPr>
            <p:grpSpPr>
              <a:xfrm>
                <a:off x="6915505" y="1193063"/>
                <a:ext cx="284947" cy="597387"/>
                <a:chOff x="6915505" y="1193063"/>
                <a:chExt cx="284947" cy="597387"/>
              </a:xfrm>
            </p:grpSpPr>
            <p:sp>
              <p:nvSpPr>
                <p:cNvPr id="4941" name="Google Shape;4941;p65"/>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42" name="Google Shape;4942;p65"/>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943" name="Google Shape;4943;p65"/>
              <p:cNvGrpSpPr/>
              <p:nvPr/>
            </p:nvGrpSpPr>
            <p:grpSpPr>
              <a:xfrm>
                <a:off x="6738300" y="1684725"/>
                <a:ext cx="230066" cy="215971"/>
                <a:chOff x="6738300" y="1684725"/>
                <a:chExt cx="230066" cy="215971"/>
              </a:xfrm>
            </p:grpSpPr>
            <p:sp>
              <p:nvSpPr>
                <p:cNvPr id="4944" name="Google Shape;4944;p65"/>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5"/>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949" name="Shape 4949"/>
        <p:cNvGrpSpPr/>
        <p:nvPr/>
      </p:nvGrpSpPr>
      <p:grpSpPr>
        <a:xfrm>
          <a:off x="0" y="0"/>
          <a:ext cx="0" cy="0"/>
          <a:chOff x="0" y="0"/>
          <a:chExt cx="0" cy="0"/>
        </a:xfrm>
      </p:grpSpPr>
      <p:grpSp>
        <p:nvGrpSpPr>
          <p:cNvPr id="4950" name="Google Shape;4950;p66"/>
          <p:cNvGrpSpPr/>
          <p:nvPr/>
        </p:nvGrpSpPr>
        <p:grpSpPr>
          <a:xfrm>
            <a:off x="821785" y="2307635"/>
            <a:ext cx="339235" cy="298186"/>
            <a:chOff x="898875" y="244725"/>
            <a:chExt cx="481800" cy="423500"/>
          </a:xfrm>
        </p:grpSpPr>
        <p:sp>
          <p:nvSpPr>
            <p:cNvPr id="4951" name="Google Shape;4951;p6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2" name="Google Shape;4952;p6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3" name="Google Shape;4953;p6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4" name="Google Shape;4954;p6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5" name="Google Shape;4955;p6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6" name="Google Shape;4956;p6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7" name="Google Shape;4957;p66"/>
          <p:cNvGrpSpPr/>
          <p:nvPr/>
        </p:nvGrpSpPr>
        <p:grpSpPr>
          <a:xfrm>
            <a:off x="1260167" y="2287103"/>
            <a:ext cx="298169" cy="339253"/>
            <a:chOff x="1529350" y="258825"/>
            <a:chExt cx="423475" cy="481825"/>
          </a:xfrm>
        </p:grpSpPr>
        <p:sp>
          <p:nvSpPr>
            <p:cNvPr id="4958" name="Google Shape;4958;p66"/>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9" name="Google Shape;4959;p66"/>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0" name="Google Shape;4960;p66"/>
          <p:cNvGrpSpPr/>
          <p:nvPr/>
        </p:nvGrpSpPr>
        <p:grpSpPr>
          <a:xfrm>
            <a:off x="2102437" y="2287102"/>
            <a:ext cx="298169" cy="339253"/>
            <a:chOff x="2707500" y="249400"/>
            <a:chExt cx="423475" cy="481825"/>
          </a:xfrm>
        </p:grpSpPr>
        <p:sp>
          <p:nvSpPr>
            <p:cNvPr id="4961" name="Google Shape;4961;p66"/>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2" name="Google Shape;4962;p66"/>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3" name="Google Shape;4963;p66"/>
          <p:cNvGrpSpPr/>
          <p:nvPr/>
        </p:nvGrpSpPr>
        <p:grpSpPr>
          <a:xfrm>
            <a:off x="2516052" y="2287428"/>
            <a:ext cx="305386" cy="338602"/>
            <a:chOff x="3300325" y="249875"/>
            <a:chExt cx="433725" cy="480900"/>
          </a:xfrm>
        </p:grpSpPr>
        <p:sp>
          <p:nvSpPr>
            <p:cNvPr id="4964" name="Google Shape;4964;p66"/>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5" name="Google Shape;4965;p66"/>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6" name="Google Shape;4966;p66"/>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7" name="Google Shape;4967;p66"/>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8" name="Google Shape;4968;p66"/>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9" name="Google Shape;4969;p66"/>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0" name="Google Shape;4970;p66"/>
          <p:cNvGrpSpPr/>
          <p:nvPr/>
        </p:nvGrpSpPr>
        <p:grpSpPr>
          <a:xfrm>
            <a:off x="1653142" y="2367273"/>
            <a:ext cx="340890" cy="178912"/>
            <a:chOff x="2084325" y="363300"/>
            <a:chExt cx="484150" cy="254100"/>
          </a:xfrm>
        </p:grpSpPr>
        <p:sp>
          <p:nvSpPr>
            <p:cNvPr id="4971" name="Google Shape;4971;p66"/>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2" name="Google Shape;4972;p66"/>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3" name="Google Shape;4973;p66"/>
          <p:cNvGrpSpPr/>
          <p:nvPr/>
        </p:nvGrpSpPr>
        <p:grpSpPr>
          <a:xfrm>
            <a:off x="2905137" y="2287349"/>
            <a:ext cx="352349" cy="338760"/>
            <a:chOff x="3854700" y="249750"/>
            <a:chExt cx="500425" cy="481125"/>
          </a:xfrm>
        </p:grpSpPr>
        <p:sp>
          <p:nvSpPr>
            <p:cNvPr id="4974" name="Google Shape;4974;p66"/>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5" name="Google Shape;4975;p66"/>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6" name="Google Shape;4976;p66"/>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7" name="Google Shape;4977;p66"/>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8" name="Google Shape;4978;p66"/>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9" name="Google Shape;4979;p66"/>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0" name="Google Shape;4980;p66"/>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1" name="Google Shape;4981;p66"/>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2" name="Google Shape;4982;p66"/>
          <p:cNvGrpSpPr/>
          <p:nvPr/>
        </p:nvGrpSpPr>
        <p:grpSpPr>
          <a:xfrm>
            <a:off x="3323126" y="2287349"/>
            <a:ext cx="352349" cy="338760"/>
            <a:chOff x="4447550" y="249750"/>
            <a:chExt cx="500425" cy="481125"/>
          </a:xfrm>
        </p:grpSpPr>
        <p:sp>
          <p:nvSpPr>
            <p:cNvPr id="4983" name="Google Shape;4983;p66"/>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4" name="Google Shape;4984;p66"/>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5" name="Google Shape;4985;p66"/>
          <p:cNvGrpSpPr/>
          <p:nvPr/>
        </p:nvGrpSpPr>
        <p:grpSpPr>
          <a:xfrm>
            <a:off x="3752328" y="2287102"/>
            <a:ext cx="339253" cy="339253"/>
            <a:chOff x="5049725" y="249400"/>
            <a:chExt cx="481825" cy="481825"/>
          </a:xfrm>
        </p:grpSpPr>
        <p:sp>
          <p:nvSpPr>
            <p:cNvPr id="4986" name="Google Shape;4986;p66"/>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7" name="Google Shape;4987;p66"/>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8" name="Google Shape;4988;p66"/>
          <p:cNvGrpSpPr/>
          <p:nvPr/>
        </p:nvGrpSpPr>
        <p:grpSpPr>
          <a:xfrm>
            <a:off x="4166269" y="2287102"/>
            <a:ext cx="339253" cy="339253"/>
            <a:chOff x="5660400" y="238125"/>
            <a:chExt cx="481825" cy="481825"/>
          </a:xfrm>
        </p:grpSpPr>
        <p:sp>
          <p:nvSpPr>
            <p:cNvPr id="4989" name="Google Shape;4989;p66"/>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0" name="Google Shape;4990;p66"/>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1" name="Google Shape;4991;p66"/>
          <p:cNvGrpSpPr/>
          <p:nvPr/>
        </p:nvGrpSpPr>
        <p:grpSpPr>
          <a:xfrm>
            <a:off x="4582955" y="2287102"/>
            <a:ext cx="339253" cy="339253"/>
            <a:chOff x="6235400" y="249400"/>
            <a:chExt cx="481825" cy="481825"/>
          </a:xfrm>
        </p:grpSpPr>
        <p:sp>
          <p:nvSpPr>
            <p:cNvPr id="4992" name="Google Shape;4992;p66"/>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3" name="Google Shape;4993;p66"/>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4" name="Google Shape;4994;p66"/>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5" name="Google Shape;4995;p66"/>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6" name="Google Shape;4996;p66"/>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7" name="Google Shape;4997;p66"/>
          <p:cNvGrpSpPr/>
          <p:nvPr/>
        </p:nvGrpSpPr>
        <p:grpSpPr>
          <a:xfrm>
            <a:off x="821301" y="2731810"/>
            <a:ext cx="340204" cy="298116"/>
            <a:chOff x="899850" y="871450"/>
            <a:chExt cx="483175" cy="423400"/>
          </a:xfrm>
        </p:grpSpPr>
        <p:sp>
          <p:nvSpPr>
            <p:cNvPr id="4998" name="Google Shape;4998;p66"/>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9" name="Google Shape;4999;p66"/>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0" name="Google Shape;5000;p66"/>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1" name="Google Shape;5001;p66"/>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02" name="Google Shape;5002;p66"/>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03" name="Google Shape;5003;p66"/>
          <p:cNvGrpSpPr/>
          <p:nvPr/>
        </p:nvGrpSpPr>
        <p:grpSpPr>
          <a:xfrm>
            <a:off x="1653301" y="2711232"/>
            <a:ext cx="340573" cy="339271"/>
            <a:chOff x="2085450" y="842250"/>
            <a:chExt cx="483700" cy="481850"/>
          </a:xfrm>
        </p:grpSpPr>
        <p:sp>
          <p:nvSpPr>
            <p:cNvPr id="5004" name="Google Shape;5004;p6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5" name="Google Shape;5005;p6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6" name="Google Shape;5006;p6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7" name="Google Shape;5007;p66"/>
          <p:cNvGrpSpPr/>
          <p:nvPr/>
        </p:nvGrpSpPr>
        <p:grpSpPr>
          <a:xfrm>
            <a:off x="2081868" y="2711241"/>
            <a:ext cx="339306" cy="339253"/>
            <a:chOff x="2685825" y="840375"/>
            <a:chExt cx="481900" cy="481825"/>
          </a:xfrm>
        </p:grpSpPr>
        <p:sp>
          <p:nvSpPr>
            <p:cNvPr id="5008" name="Google Shape;5008;p66"/>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9" name="Google Shape;5009;p66"/>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0" name="Google Shape;5010;p66"/>
          <p:cNvGrpSpPr/>
          <p:nvPr/>
        </p:nvGrpSpPr>
        <p:grpSpPr>
          <a:xfrm>
            <a:off x="2493529" y="2710924"/>
            <a:ext cx="350431" cy="339887"/>
            <a:chOff x="3270675" y="841800"/>
            <a:chExt cx="497700" cy="482725"/>
          </a:xfrm>
        </p:grpSpPr>
        <p:sp>
          <p:nvSpPr>
            <p:cNvPr id="5011" name="Google Shape;5011;p66"/>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2" name="Google Shape;5012;p66"/>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3" name="Google Shape;5013;p66"/>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14" name="Google Shape;5014;p66"/>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15" name="Google Shape;5015;p66"/>
          <p:cNvGrpSpPr/>
          <p:nvPr/>
        </p:nvGrpSpPr>
        <p:grpSpPr>
          <a:xfrm>
            <a:off x="3329675" y="2731783"/>
            <a:ext cx="339253" cy="298169"/>
            <a:chOff x="4467200" y="877100"/>
            <a:chExt cx="481825" cy="423475"/>
          </a:xfrm>
        </p:grpSpPr>
        <p:sp>
          <p:nvSpPr>
            <p:cNvPr id="5016" name="Google Shape;5016;p6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7" name="Google Shape;5017;p6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8" name="Google Shape;5018;p6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9" name="Google Shape;5019;p6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0" name="Google Shape;5020;p66"/>
          <p:cNvGrpSpPr/>
          <p:nvPr/>
        </p:nvGrpSpPr>
        <p:grpSpPr>
          <a:xfrm>
            <a:off x="3744565" y="2711232"/>
            <a:ext cx="354778" cy="339271"/>
            <a:chOff x="5045500" y="842250"/>
            <a:chExt cx="503875" cy="481850"/>
          </a:xfrm>
        </p:grpSpPr>
        <p:sp>
          <p:nvSpPr>
            <p:cNvPr id="5021" name="Google Shape;5021;p66"/>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2" name="Google Shape;5022;p66"/>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3" name="Google Shape;5023;p66"/>
          <p:cNvGrpSpPr/>
          <p:nvPr/>
        </p:nvGrpSpPr>
        <p:grpSpPr>
          <a:xfrm>
            <a:off x="4167413" y="2737451"/>
            <a:ext cx="336965" cy="286833"/>
            <a:chOff x="5645200" y="879425"/>
            <a:chExt cx="478575" cy="407375"/>
          </a:xfrm>
        </p:grpSpPr>
        <p:sp>
          <p:nvSpPr>
            <p:cNvPr id="5024" name="Google Shape;5024;p66"/>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5" name="Google Shape;5025;p66"/>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6" name="Google Shape;5026;p66"/>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7" name="Google Shape;5027;p66"/>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8" name="Google Shape;5028;p66"/>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9" name="Google Shape;5029;p66"/>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0" name="Google Shape;5030;p66"/>
          <p:cNvGrpSpPr/>
          <p:nvPr/>
        </p:nvGrpSpPr>
        <p:grpSpPr>
          <a:xfrm>
            <a:off x="4603488" y="2711241"/>
            <a:ext cx="298186" cy="339253"/>
            <a:chOff x="6264525" y="842250"/>
            <a:chExt cx="423500" cy="481825"/>
          </a:xfrm>
        </p:grpSpPr>
        <p:sp>
          <p:nvSpPr>
            <p:cNvPr id="5031" name="Google Shape;5031;p66"/>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2" name="Google Shape;5032;p66"/>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3" name="Google Shape;5033;p66"/>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4" name="Google Shape;5034;p66"/>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5" name="Google Shape;5035;p66"/>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6" name="Google Shape;5036;p66"/>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7" name="Google Shape;5037;p66"/>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8" name="Google Shape;5038;p66"/>
          <p:cNvGrpSpPr/>
          <p:nvPr/>
        </p:nvGrpSpPr>
        <p:grpSpPr>
          <a:xfrm>
            <a:off x="821776" y="3125895"/>
            <a:ext cx="339253" cy="339253"/>
            <a:chOff x="900750" y="1436075"/>
            <a:chExt cx="481825" cy="481825"/>
          </a:xfrm>
        </p:grpSpPr>
        <p:sp>
          <p:nvSpPr>
            <p:cNvPr id="5039" name="Google Shape;5039;p66"/>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0" name="Google Shape;5040;p66"/>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1" name="Google Shape;5041;p66"/>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2" name="Google Shape;5042;p66"/>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3" name="Google Shape;5043;p66"/>
          <p:cNvGrpSpPr/>
          <p:nvPr/>
        </p:nvGrpSpPr>
        <p:grpSpPr>
          <a:xfrm>
            <a:off x="1239624" y="3186183"/>
            <a:ext cx="339253" cy="218676"/>
            <a:chOff x="1492675" y="1520750"/>
            <a:chExt cx="481825" cy="310575"/>
          </a:xfrm>
        </p:grpSpPr>
        <p:sp>
          <p:nvSpPr>
            <p:cNvPr id="5044" name="Google Shape;5044;p66"/>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5" name="Google Shape;5045;p66"/>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6" name="Google Shape;5046;p66"/>
          <p:cNvGrpSpPr/>
          <p:nvPr/>
        </p:nvGrpSpPr>
        <p:grpSpPr>
          <a:xfrm>
            <a:off x="1647421" y="3125877"/>
            <a:ext cx="352332" cy="339288"/>
            <a:chOff x="2071000" y="1435025"/>
            <a:chExt cx="500400" cy="481875"/>
          </a:xfrm>
        </p:grpSpPr>
        <p:sp>
          <p:nvSpPr>
            <p:cNvPr id="5047" name="Google Shape;5047;p66"/>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8" name="Google Shape;5048;p66"/>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9" name="Google Shape;5049;p66"/>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0" name="Google Shape;5050;p66"/>
          <p:cNvGrpSpPr/>
          <p:nvPr/>
        </p:nvGrpSpPr>
        <p:grpSpPr>
          <a:xfrm>
            <a:off x="2073509" y="3167747"/>
            <a:ext cx="351874" cy="297623"/>
            <a:chOff x="2678350" y="1464650"/>
            <a:chExt cx="499750" cy="422700"/>
          </a:xfrm>
        </p:grpSpPr>
        <p:sp>
          <p:nvSpPr>
            <p:cNvPr id="5051" name="Google Shape;5051;p66"/>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2" name="Google Shape;5052;p66"/>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3" name="Google Shape;5053;p66"/>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4" name="Google Shape;5054;p66"/>
          <p:cNvGrpSpPr/>
          <p:nvPr/>
        </p:nvGrpSpPr>
        <p:grpSpPr>
          <a:xfrm>
            <a:off x="2499118" y="3125895"/>
            <a:ext cx="339253" cy="339253"/>
            <a:chOff x="3271200" y="1435075"/>
            <a:chExt cx="481825" cy="481825"/>
          </a:xfrm>
        </p:grpSpPr>
        <p:sp>
          <p:nvSpPr>
            <p:cNvPr id="5055" name="Google Shape;5055;p66"/>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6" name="Google Shape;5056;p66"/>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7" name="Google Shape;5057;p66"/>
          <p:cNvGrpSpPr/>
          <p:nvPr/>
        </p:nvGrpSpPr>
        <p:grpSpPr>
          <a:xfrm>
            <a:off x="2909591" y="3125877"/>
            <a:ext cx="343442" cy="339288"/>
            <a:chOff x="3858100" y="1435075"/>
            <a:chExt cx="487775" cy="481875"/>
          </a:xfrm>
        </p:grpSpPr>
        <p:sp>
          <p:nvSpPr>
            <p:cNvPr id="5058" name="Google Shape;5058;p66"/>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9" name="Google Shape;5059;p66"/>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0" name="Google Shape;5060;p66"/>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1" name="Google Shape;5061;p66"/>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2" name="Google Shape;5062;p66"/>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3" name="Google Shape;5063;p66"/>
          <p:cNvGrpSpPr/>
          <p:nvPr/>
        </p:nvGrpSpPr>
        <p:grpSpPr>
          <a:xfrm>
            <a:off x="3329674" y="3125895"/>
            <a:ext cx="339253" cy="339253"/>
            <a:chOff x="4456875" y="1435075"/>
            <a:chExt cx="481825" cy="481825"/>
          </a:xfrm>
        </p:grpSpPr>
        <p:sp>
          <p:nvSpPr>
            <p:cNvPr id="5064" name="Google Shape;5064;p66"/>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5" name="Google Shape;5065;p66"/>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6" name="Google Shape;5066;p66"/>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7" name="Google Shape;5067;p66"/>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8" name="Google Shape;5068;p66"/>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9" name="Google Shape;5069;p66"/>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0" name="Google Shape;5070;p66"/>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1" name="Google Shape;5071;p66"/>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2" name="Google Shape;5072;p66"/>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3" name="Google Shape;5073;p66"/>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4" name="Google Shape;5074;p66"/>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5" name="Google Shape;5075;p66"/>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6" name="Google Shape;5076;p66"/>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7" name="Google Shape;5077;p66"/>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8" name="Google Shape;5078;p66"/>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9" name="Google Shape;5079;p66"/>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0" name="Google Shape;5080;p66"/>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1" name="Google Shape;5081;p66"/>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2" name="Google Shape;5082;p66"/>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3" name="Google Shape;5083;p66"/>
          <p:cNvGrpSpPr/>
          <p:nvPr/>
        </p:nvGrpSpPr>
        <p:grpSpPr>
          <a:xfrm>
            <a:off x="3750665" y="3125886"/>
            <a:ext cx="342580" cy="339271"/>
            <a:chOff x="5049725" y="1435050"/>
            <a:chExt cx="486550" cy="481850"/>
          </a:xfrm>
        </p:grpSpPr>
        <p:sp>
          <p:nvSpPr>
            <p:cNvPr id="5084" name="Google Shape;5084;p66"/>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5" name="Google Shape;5085;p66"/>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6" name="Google Shape;5086;p66"/>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7" name="Google Shape;5087;p66"/>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8" name="Google Shape;5088;p66"/>
          <p:cNvGrpSpPr/>
          <p:nvPr/>
        </p:nvGrpSpPr>
        <p:grpSpPr>
          <a:xfrm>
            <a:off x="4166216" y="3125895"/>
            <a:ext cx="339359" cy="339253"/>
            <a:chOff x="5642475" y="1435075"/>
            <a:chExt cx="481975" cy="481825"/>
          </a:xfrm>
        </p:grpSpPr>
        <p:sp>
          <p:nvSpPr>
            <p:cNvPr id="5089" name="Google Shape;5089;p66"/>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0" name="Google Shape;5090;p66"/>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1" name="Google Shape;5091;p66"/>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2" name="Google Shape;5092;p66"/>
          <p:cNvGrpSpPr/>
          <p:nvPr/>
        </p:nvGrpSpPr>
        <p:grpSpPr>
          <a:xfrm>
            <a:off x="4580702" y="3125886"/>
            <a:ext cx="343759" cy="339271"/>
            <a:chOff x="6232000" y="1435050"/>
            <a:chExt cx="488225" cy="481850"/>
          </a:xfrm>
        </p:grpSpPr>
        <p:sp>
          <p:nvSpPr>
            <p:cNvPr id="5093" name="Google Shape;5093;p66"/>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4" name="Google Shape;5094;p66"/>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5" name="Google Shape;5095;p66"/>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6" name="Google Shape;5096;p66"/>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7" name="Google Shape;5097;p66"/>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8" name="Google Shape;5098;p66"/>
          <p:cNvGrpSpPr/>
          <p:nvPr/>
        </p:nvGrpSpPr>
        <p:grpSpPr>
          <a:xfrm>
            <a:off x="841438" y="3539545"/>
            <a:ext cx="299929" cy="337792"/>
            <a:chOff x="924450" y="2028975"/>
            <a:chExt cx="425975" cy="479750"/>
          </a:xfrm>
        </p:grpSpPr>
        <p:sp>
          <p:nvSpPr>
            <p:cNvPr id="5099" name="Google Shape;5099;p66"/>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0" name="Google Shape;5100;p66"/>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1" name="Google Shape;5101;p66"/>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2" name="Google Shape;5102;p66"/>
          <p:cNvGrpSpPr/>
          <p:nvPr/>
        </p:nvGrpSpPr>
        <p:grpSpPr>
          <a:xfrm>
            <a:off x="1653934" y="3559347"/>
            <a:ext cx="339306" cy="298186"/>
            <a:chOff x="2085450" y="2057100"/>
            <a:chExt cx="481900" cy="423500"/>
          </a:xfrm>
        </p:grpSpPr>
        <p:sp>
          <p:nvSpPr>
            <p:cNvPr id="5103" name="Google Shape;5103;p66"/>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4" name="Google Shape;5104;p66"/>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5" name="Google Shape;5105;p66"/>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6" name="Google Shape;5106;p66"/>
          <p:cNvGrpSpPr/>
          <p:nvPr/>
        </p:nvGrpSpPr>
        <p:grpSpPr>
          <a:xfrm>
            <a:off x="2081868" y="3582592"/>
            <a:ext cx="339306" cy="251698"/>
            <a:chOff x="2678275" y="2090100"/>
            <a:chExt cx="481900" cy="357475"/>
          </a:xfrm>
        </p:grpSpPr>
        <p:sp>
          <p:nvSpPr>
            <p:cNvPr id="5107" name="Google Shape;5107;p66"/>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8" name="Google Shape;5108;p66"/>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9" name="Google Shape;5109;p66"/>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0" name="Google Shape;5110;p66"/>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1" name="Google Shape;5111;p66"/>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2" name="Google Shape;5112;p66"/>
          <p:cNvGrpSpPr/>
          <p:nvPr/>
        </p:nvGrpSpPr>
        <p:grpSpPr>
          <a:xfrm>
            <a:off x="2559072" y="3594790"/>
            <a:ext cx="219345" cy="227301"/>
            <a:chOff x="3357325" y="2093500"/>
            <a:chExt cx="311525" cy="322825"/>
          </a:xfrm>
        </p:grpSpPr>
        <p:sp>
          <p:nvSpPr>
            <p:cNvPr id="5113" name="Google Shape;5113;p66"/>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4" name="Google Shape;5114;p66"/>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5" name="Google Shape;5115;p66"/>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16" name="Google Shape;5116;p66"/>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17" name="Google Shape;5117;p66"/>
          <p:cNvGrpSpPr/>
          <p:nvPr/>
        </p:nvGrpSpPr>
        <p:grpSpPr>
          <a:xfrm>
            <a:off x="3353262" y="3538814"/>
            <a:ext cx="292078" cy="339253"/>
            <a:chOff x="4492800" y="2027925"/>
            <a:chExt cx="414825" cy="481825"/>
          </a:xfrm>
        </p:grpSpPr>
        <p:sp>
          <p:nvSpPr>
            <p:cNvPr id="5118" name="Google Shape;5118;p66"/>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9" name="Google Shape;5119;p66"/>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0" name="Google Shape;5120;p66"/>
          <p:cNvGrpSpPr/>
          <p:nvPr/>
        </p:nvGrpSpPr>
        <p:grpSpPr>
          <a:xfrm>
            <a:off x="3752354" y="3538805"/>
            <a:ext cx="339200" cy="339271"/>
            <a:chOff x="5049725" y="2027900"/>
            <a:chExt cx="481750" cy="481850"/>
          </a:xfrm>
        </p:grpSpPr>
        <p:sp>
          <p:nvSpPr>
            <p:cNvPr id="5121" name="Google Shape;5121;p66"/>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2" name="Google Shape;5122;p66"/>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3" name="Google Shape;5123;p66"/>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4" name="Google Shape;5124;p66"/>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5" name="Google Shape;5125;p66"/>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6" name="Google Shape;5126;p66"/>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7" name="Google Shape;5127;p66"/>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8" name="Google Shape;5128;p66"/>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9" name="Google Shape;5129;p66"/>
          <p:cNvGrpSpPr/>
          <p:nvPr/>
        </p:nvGrpSpPr>
        <p:grpSpPr>
          <a:xfrm>
            <a:off x="4225950" y="3538893"/>
            <a:ext cx="219890" cy="339095"/>
            <a:chOff x="5726350" y="2028150"/>
            <a:chExt cx="312300" cy="481600"/>
          </a:xfrm>
        </p:grpSpPr>
        <p:sp>
          <p:nvSpPr>
            <p:cNvPr id="5130" name="Google Shape;5130;p66"/>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1" name="Google Shape;5131;p66"/>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2" name="Google Shape;5132;p66"/>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3" name="Google Shape;5133;p66"/>
          <p:cNvGrpSpPr/>
          <p:nvPr/>
        </p:nvGrpSpPr>
        <p:grpSpPr>
          <a:xfrm>
            <a:off x="4586141" y="3542000"/>
            <a:ext cx="332881" cy="332881"/>
            <a:chOff x="6239925" y="2032450"/>
            <a:chExt cx="472775" cy="472775"/>
          </a:xfrm>
        </p:grpSpPr>
        <p:sp>
          <p:nvSpPr>
            <p:cNvPr id="5134" name="Google Shape;5134;p66"/>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5" name="Google Shape;5135;p66"/>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6" name="Google Shape;5136;p66"/>
          <p:cNvGrpSpPr/>
          <p:nvPr/>
        </p:nvGrpSpPr>
        <p:grpSpPr>
          <a:xfrm>
            <a:off x="5035233" y="2364092"/>
            <a:ext cx="334641" cy="185425"/>
            <a:chOff x="903075" y="2730000"/>
            <a:chExt cx="475275" cy="263350"/>
          </a:xfrm>
        </p:grpSpPr>
        <p:sp>
          <p:nvSpPr>
            <p:cNvPr id="5137" name="Google Shape;5137;p66"/>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8" name="Google Shape;5138;p66"/>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9" name="Google Shape;5139;p66"/>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0" name="Google Shape;5140;p66"/>
          <p:cNvGrpSpPr/>
          <p:nvPr/>
        </p:nvGrpSpPr>
        <p:grpSpPr>
          <a:xfrm>
            <a:off x="1239624" y="3538814"/>
            <a:ext cx="339253" cy="339253"/>
            <a:chOff x="1492675" y="2027925"/>
            <a:chExt cx="481825" cy="481825"/>
          </a:xfrm>
        </p:grpSpPr>
        <p:sp>
          <p:nvSpPr>
            <p:cNvPr id="5141" name="Google Shape;5141;p66"/>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2" name="Google Shape;5142;p66"/>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3" name="Google Shape;5143;p66"/>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4" name="Google Shape;5144;p66"/>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5" name="Google Shape;5145;p66"/>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6" name="Google Shape;5146;p66"/>
          <p:cNvGrpSpPr/>
          <p:nvPr/>
        </p:nvGrpSpPr>
        <p:grpSpPr>
          <a:xfrm>
            <a:off x="5466000" y="2287178"/>
            <a:ext cx="339253" cy="339253"/>
            <a:chOff x="1492675" y="2620775"/>
            <a:chExt cx="481825" cy="481825"/>
          </a:xfrm>
        </p:grpSpPr>
        <p:sp>
          <p:nvSpPr>
            <p:cNvPr id="5147" name="Google Shape;5147;p66"/>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8" name="Google Shape;5148;p66"/>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49" name="Google Shape;5149;p66"/>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50" name="Google Shape;5150;p66"/>
          <p:cNvGrpSpPr/>
          <p:nvPr/>
        </p:nvGrpSpPr>
        <p:grpSpPr>
          <a:xfrm>
            <a:off x="6289754" y="2303161"/>
            <a:ext cx="333585" cy="307287"/>
            <a:chOff x="2682350" y="2643425"/>
            <a:chExt cx="473775" cy="436425"/>
          </a:xfrm>
        </p:grpSpPr>
        <p:sp>
          <p:nvSpPr>
            <p:cNvPr id="5151" name="Google Shape;5151;p66"/>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2" name="Google Shape;5152;p66"/>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3" name="Google Shape;5153;p66"/>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4" name="Google Shape;5154;p66"/>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5" name="Google Shape;5155;p66"/>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6" name="Google Shape;5156;p66"/>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7" name="Google Shape;5157;p66"/>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8" name="Google Shape;5158;p66"/>
          <p:cNvGrpSpPr/>
          <p:nvPr/>
        </p:nvGrpSpPr>
        <p:grpSpPr>
          <a:xfrm>
            <a:off x="6755243" y="2287178"/>
            <a:ext cx="238531" cy="339253"/>
            <a:chOff x="3342725" y="2620775"/>
            <a:chExt cx="338775" cy="481825"/>
          </a:xfrm>
        </p:grpSpPr>
        <p:sp>
          <p:nvSpPr>
            <p:cNvPr id="5159" name="Google Shape;5159;p66"/>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0" name="Google Shape;5160;p66"/>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1" name="Google Shape;5161;p66"/>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2" name="Google Shape;5162;p66"/>
          <p:cNvGrpSpPr/>
          <p:nvPr/>
        </p:nvGrpSpPr>
        <p:grpSpPr>
          <a:xfrm>
            <a:off x="7148994" y="2287178"/>
            <a:ext cx="278296" cy="339253"/>
            <a:chOff x="3907325" y="2620775"/>
            <a:chExt cx="395250" cy="481825"/>
          </a:xfrm>
        </p:grpSpPr>
        <p:sp>
          <p:nvSpPr>
            <p:cNvPr id="5163" name="Google Shape;5163;p66"/>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4" name="Google Shape;5164;p66"/>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5" name="Google Shape;5165;p66"/>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6" name="Google Shape;5166;p66"/>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7" name="Google Shape;5167;p66"/>
          <p:cNvGrpSpPr/>
          <p:nvPr/>
        </p:nvGrpSpPr>
        <p:grpSpPr>
          <a:xfrm>
            <a:off x="7542181" y="2297783"/>
            <a:ext cx="339253" cy="318042"/>
            <a:chOff x="4456875" y="2635825"/>
            <a:chExt cx="481825" cy="451700"/>
          </a:xfrm>
        </p:grpSpPr>
        <p:sp>
          <p:nvSpPr>
            <p:cNvPr id="5168" name="Google Shape;5168;p6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9" name="Google Shape;5169;p6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0" name="Google Shape;5170;p6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1" name="Google Shape;5171;p6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2" name="Google Shape;5172;p6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3" name="Google Shape;5173;p6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4" name="Google Shape;5174;p66"/>
          <p:cNvGrpSpPr/>
          <p:nvPr/>
        </p:nvGrpSpPr>
        <p:grpSpPr>
          <a:xfrm>
            <a:off x="7967105" y="2297783"/>
            <a:ext cx="339253" cy="318042"/>
            <a:chOff x="5049725" y="2635825"/>
            <a:chExt cx="481825" cy="451700"/>
          </a:xfrm>
        </p:grpSpPr>
        <p:sp>
          <p:nvSpPr>
            <p:cNvPr id="5175" name="Google Shape;5175;p66"/>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6" name="Google Shape;5176;p66"/>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7" name="Google Shape;5177;p66"/>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8" name="Google Shape;5178;p66"/>
          <p:cNvGrpSpPr/>
          <p:nvPr/>
        </p:nvGrpSpPr>
        <p:grpSpPr>
          <a:xfrm>
            <a:off x="2211475" y="3952243"/>
            <a:ext cx="338566" cy="338373"/>
            <a:chOff x="5643000" y="2621375"/>
            <a:chExt cx="480850" cy="480575"/>
          </a:xfrm>
        </p:grpSpPr>
        <p:sp>
          <p:nvSpPr>
            <p:cNvPr id="5179" name="Google Shape;5179;p66"/>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0" name="Google Shape;5180;p66"/>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1" name="Google Shape;5181;p66"/>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2" name="Google Shape;5182;p66"/>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3" name="Google Shape;5183;p66"/>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4" name="Google Shape;5184;p66"/>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5" name="Google Shape;5185;p66"/>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6" name="Google Shape;5186;p66"/>
          <p:cNvGrpSpPr/>
          <p:nvPr/>
        </p:nvGrpSpPr>
        <p:grpSpPr>
          <a:xfrm>
            <a:off x="4032695" y="3951803"/>
            <a:ext cx="339359" cy="339253"/>
            <a:chOff x="6235250" y="2620775"/>
            <a:chExt cx="481975" cy="481825"/>
          </a:xfrm>
        </p:grpSpPr>
        <p:sp>
          <p:nvSpPr>
            <p:cNvPr id="5187" name="Google Shape;5187;p66"/>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8" name="Google Shape;5188;p66"/>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9" name="Google Shape;5189;p66"/>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0" name="Google Shape;5190;p66"/>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1" name="Google Shape;5191;p66"/>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92" name="Google Shape;5192;p66"/>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93" name="Google Shape;5193;p66"/>
          <p:cNvGrpSpPr/>
          <p:nvPr/>
        </p:nvGrpSpPr>
        <p:grpSpPr>
          <a:xfrm>
            <a:off x="5465078" y="2711317"/>
            <a:ext cx="341101" cy="339253"/>
            <a:chOff x="1535000" y="3223325"/>
            <a:chExt cx="484450" cy="481825"/>
          </a:xfrm>
        </p:grpSpPr>
        <p:sp>
          <p:nvSpPr>
            <p:cNvPr id="5194" name="Google Shape;5194;p66"/>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5" name="Google Shape;5195;p66"/>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6" name="Google Shape;5196;p66"/>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7" name="Google Shape;5197;p66"/>
          <p:cNvGrpSpPr/>
          <p:nvPr/>
        </p:nvGrpSpPr>
        <p:grpSpPr>
          <a:xfrm>
            <a:off x="5872645" y="2746618"/>
            <a:ext cx="339253" cy="268649"/>
            <a:chOff x="2085525" y="3263750"/>
            <a:chExt cx="481825" cy="381550"/>
          </a:xfrm>
        </p:grpSpPr>
        <p:sp>
          <p:nvSpPr>
            <p:cNvPr id="5198" name="Google Shape;5198;p66"/>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9" name="Google Shape;5199;p66"/>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00" name="Google Shape;5200;p66"/>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01" name="Google Shape;5201;p66"/>
          <p:cNvGrpSpPr/>
          <p:nvPr/>
        </p:nvGrpSpPr>
        <p:grpSpPr>
          <a:xfrm>
            <a:off x="6704407" y="2711308"/>
            <a:ext cx="340204" cy="339271"/>
            <a:chOff x="3270450" y="3213625"/>
            <a:chExt cx="483175" cy="481850"/>
          </a:xfrm>
        </p:grpSpPr>
        <p:sp>
          <p:nvSpPr>
            <p:cNvPr id="5202" name="Google Shape;5202;p66"/>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3" name="Google Shape;5203;p66"/>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4" name="Google Shape;5204;p66"/>
          <p:cNvGrpSpPr/>
          <p:nvPr/>
        </p:nvGrpSpPr>
        <p:grpSpPr>
          <a:xfrm>
            <a:off x="7203676" y="2711317"/>
            <a:ext cx="168931" cy="339253"/>
            <a:chOff x="3984950" y="3213600"/>
            <a:chExt cx="239925" cy="481825"/>
          </a:xfrm>
        </p:grpSpPr>
        <p:sp>
          <p:nvSpPr>
            <p:cNvPr id="5205" name="Google Shape;5205;p66"/>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6" name="Google Shape;5206;p66"/>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07" name="Google Shape;5207;p66"/>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8" name="Google Shape;5208;p66"/>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09" name="Google Shape;5209;p66"/>
          <p:cNvGrpSpPr/>
          <p:nvPr/>
        </p:nvGrpSpPr>
        <p:grpSpPr>
          <a:xfrm>
            <a:off x="1736111" y="3981487"/>
            <a:ext cx="355218" cy="279880"/>
            <a:chOff x="5629975" y="3255775"/>
            <a:chExt cx="504500" cy="397500"/>
          </a:xfrm>
        </p:grpSpPr>
        <p:sp>
          <p:nvSpPr>
            <p:cNvPr id="5210" name="Google Shape;5210;p66"/>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1" name="Google Shape;5211;p66"/>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2" name="Google Shape;5212;p66"/>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3" name="Google Shape;5213;p66"/>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4" name="Google Shape;5214;p66"/>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5" name="Google Shape;5215;p66"/>
          <p:cNvGrpSpPr/>
          <p:nvPr/>
        </p:nvGrpSpPr>
        <p:grpSpPr>
          <a:xfrm>
            <a:off x="3572294" y="3981593"/>
            <a:ext cx="340256" cy="279669"/>
            <a:chOff x="6234950" y="3255925"/>
            <a:chExt cx="483250" cy="397200"/>
          </a:xfrm>
        </p:grpSpPr>
        <p:sp>
          <p:nvSpPr>
            <p:cNvPr id="5216" name="Google Shape;5216;p66"/>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7" name="Google Shape;5217;p66"/>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8" name="Google Shape;5218;p66"/>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9" name="Google Shape;5219;p66"/>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0" name="Google Shape;5220;p66"/>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1" name="Google Shape;5221;p66"/>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2" name="Google Shape;5222;p66"/>
          <p:cNvGrpSpPr/>
          <p:nvPr/>
        </p:nvGrpSpPr>
        <p:grpSpPr>
          <a:xfrm>
            <a:off x="5043532" y="3125970"/>
            <a:ext cx="318042" cy="339253"/>
            <a:chOff x="914900" y="3806450"/>
            <a:chExt cx="451700" cy="481825"/>
          </a:xfrm>
        </p:grpSpPr>
        <p:sp>
          <p:nvSpPr>
            <p:cNvPr id="5223" name="Google Shape;5223;p66"/>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4" name="Google Shape;5224;p66"/>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5" name="Google Shape;5225;p66"/>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6" name="Google Shape;5226;p66"/>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7" name="Google Shape;5227;p66"/>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8" name="Google Shape;5228;p66"/>
          <p:cNvGrpSpPr/>
          <p:nvPr/>
        </p:nvGrpSpPr>
        <p:grpSpPr>
          <a:xfrm>
            <a:off x="5462454" y="3125785"/>
            <a:ext cx="346347" cy="339623"/>
            <a:chOff x="1490050" y="3805975"/>
            <a:chExt cx="491900" cy="482350"/>
          </a:xfrm>
        </p:grpSpPr>
        <p:sp>
          <p:nvSpPr>
            <p:cNvPr id="5229" name="Google Shape;5229;p66"/>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0" name="Google Shape;5230;p66"/>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1" name="Google Shape;5231;p66"/>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2" name="Google Shape;5232;p66"/>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3" name="Google Shape;5233;p66"/>
          <p:cNvGrpSpPr/>
          <p:nvPr/>
        </p:nvGrpSpPr>
        <p:grpSpPr>
          <a:xfrm>
            <a:off x="5886322" y="3125970"/>
            <a:ext cx="311899" cy="339253"/>
            <a:chOff x="2104275" y="3806450"/>
            <a:chExt cx="442975" cy="481825"/>
          </a:xfrm>
        </p:grpSpPr>
        <p:sp>
          <p:nvSpPr>
            <p:cNvPr id="5234" name="Google Shape;5234;p66"/>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5" name="Google Shape;5235;p66"/>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6" name="Google Shape;5236;p66"/>
          <p:cNvGrpSpPr/>
          <p:nvPr/>
        </p:nvGrpSpPr>
        <p:grpSpPr>
          <a:xfrm>
            <a:off x="6309839" y="3125970"/>
            <a:ext cx="293416" cy="339253"/>
            <a:chOff x="2710875" y="3806450"/>
            <a:chExt cx="416725" cy="481825"/>
          </a:xfrm>
        </p:grpSpPr>
        <p:sp>
          <p:nvSpPr>
            <p:cNvPr id="5237" name="Google Shape;5237;p66"/>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8" name="Google Shape;5238;p66"/>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9" name="Google Shape;5239;p66"/>
          <p:cNvGrpSpPr/>
          <p:nvPr/>
        </p:nvGrpSpPr>
        <p:grpSpPr>
          <a:xfrm>
            <a:off x="6704883" y="3166412"/>
            <a:ext cx="339253" cy="258369"/>
            <a:chOff x="3271200" y="3863875"/>
            <a:chExt cx="481825" cy="366950"/>
          </a:xfrm>
        </p:grpSpPr>
        <p:sp>
          <p:nvSpPr>
            <p:cNvPr id="5240" name="Google Shape;5240;p66"/>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1" name="Google Shape;5241;p66"/>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2" name="Google Shape;5242;p66"/>
          <p:cNvGrpSpPr/>
          <p:nvPr/>
        </p:nvGrpSpPr>
        <p:grpSpPr>
          <a:xfrm>
            <a:off x="7140377" y="3126199"/>
            <a:ext cx="295528" cy="338795"/>
            <a:chOff x="3895050" y="3806775"/>
            <a:chExt cx="419725" cy="481175"/>
          </a:xfrm>
        </p:grpSpPr>
        <p:sp>
          <p:nvSpPr>
            <p:cNvPr id="5243" name="Google Shape;5243;p66"/>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4" name="Google Shape;5244;p66"/>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5" name="Google Shape;5245;p66"/>
          <p:cNvGrpSpPr/>
          <p:nvPr/>
        </p:nvGrpSpPr>
        <p:grpSpPr>
          <a:xfrm>
            <a:off x="7543659" y="3125979"/>
            <a:ext cx="336296" cy="339235"/>
            <a:chOff x="4464775" y="3806475"/>
            <a:chExt cx="477625" cy="481800"/>
          </a:xfrm>
        </p:grpSpPr>
        <p:sp>
          <p:nvSpPr>
            <p:cNvPr id="5246" name="Google Shape;5246;p66"/>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7" name="Google Shape;5247;p66"/>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8" name="Google Shape;5248;p66"/>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9" name="Google Shape;5249;p66"/>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0" name="Google Shape;5250;p66"/>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1" name="Google Shape;5251;p66"/>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2" name="Google Shape;5252;p66"/>
          <p:cNvGrpSpPr/>
          <p:nvPr/>
        </p:nvGrpSpPr>
        <p:grpSpPr>
          <a:xfrm>
            <a:off x="7967105" y="3125970"/>
            <a:ext cx="339253" cy="339253"/>
            <a:chOff x="5049725" y="3806450"/>
            <a:chExt cx="481825" cy="481825"/>
          </a:xfrm>
        </p:grpSpPr>
        <p:sp>
          <p:nvSpPr>
            <p:cNvPr id="5253" name="Google Shape;5253;p66"/>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4" name="Google Shape;5254;p66"/>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5" name="Google Shape;5255;p66"/>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6" name="Google Shape;5256;p66"/>
          <p:cNvGrpSpPr/>
          <p:nvPr/>
        </p:nvGrpSpPr>
        <p:grpSpPr>
          <a:xfrm>
            <a:off x="1276714" y="3951798"/>
            <a:ext cx="339253" cy="339253"/>
            <a:chOff x="5651375" y="3806450"/>
            <a:chExt cx="481825" cy="481825"/>
          </a:xfrm>
        </p:grpSpPr>
        <p:sp>
          <p:nvSpPr>
            <p:cNvPr id="5257" name="Google Shape;5257;p66"/>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8" name="Google Shape;5258;p66"/>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9" name="Google Shape;5259;p66"/>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0" name="Google Shape;5260;p66"/>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1" name="Google Shape;5261;p66"/>
          <p:cNvGrpSpPr/>
          <p:nvPr/>
        </p:nvGrpSpPr>
        <p:grpSpPr>
          <a:xfrm>
            <a:off x="3153646" y="3953787"/>
            <a:ext cx="298503" cy="335275"/>
            <a:chOff x="6264300" y="3809300"/>
            <a:chExt cx="423950" cy="476175"/>
          </a:xfrm>
        </p:grpSpPr>
        <p:sp>
          <p:nvSpPr>
            <p:cNvPr id="5262" name="Google Shape;5262;p66"/>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3" name="Google Shape;5263;p66"/>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4" name="Google Shape;5264;p66"/>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5" name="Google Shape;5265;p66"/>
          <p:cNvGrpSpPr/>
          <p:nvPr/>
        </p:nvGrpSpPr>
        <p:grpSpPr>
          <a:xfrm>
            <a:off x="5032267" y="3538881"/>
            <a:ext cx="340573" cy="339271"/>
            <a:chOff x="898875" y="4399275"/>
            <a:chExt cx="483700" cy="481850"/>
          </a:xfrm>
        </p:grpSpPr>
        <p:sp>
          <p:nvSpPr>
            <p:cNvPr id="5266" name="Google Shape;5266;p66"/>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7" name="Google Shape;5267;p66"/>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8" name="Google Shape;5268;p66"/>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9" name="Google Shape;5269;p66"/>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0" name="Google Shape;5270;p66"/>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1" name="Google Shape;5271;p66"/>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2" name="Google Shape;5272;p66"/>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3" name="Google Shape;5273;p66"/>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4" name="Google Shape;5274;p66"/>
          <p:cNvGrpSpPr/>
          <p:nvPr/>
        </p:nvGrpSpPr>
        <p:grpSpPr>
          <a:xfrm>
            <a:off x="5466000" y="3554133"/>
            <a:ext cx="339253" cy="308765"/>
            <a:chOff x="1492675" y="4420975"/>
            <a:chExt cx="481825" cy="438525"/>
          </a:xfrm>
        </p:grpSpPr>
        <p:sp>
          <p:nvSpPr>
            <p:cNvPr id="5275" name="Google Shape;5275;p66"/>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6" name="Google Shape;5276;p66"/>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7" name="Google Shape;5277;p66"/>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8" name="Google Shape;5278;p66"/>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9" name="Google Shape;5279;p66"/>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0" name="Google Shape;5280;p66"/>
          <p:cNvGrpSpPr/>
          <p:nvPr/>
        </p:nvGrpSpPr>
        <p:grpSpPr>
          <a:xfrm>
            <a:off x="5870982" y="3539558"/>
            <a:ext cx="342580" cy="337915"/>
            <a:chOff x="2084100" y="4400250"/>
            <a:chExt cx="486550" cy="479925"/>
          </a:xfrm>
        </p:grpSpPr>
        <p:sp>
          <p:nvSpPr>
            <p:cNvPr id="5281" name="Google Shape;5281;p66"/>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2" name="Google Shape;5282;p66"/>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3" name="Google Shape;5283;p66"/>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4" name="Google Shape;5284;p66"/>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5" name="Google Shape;5285;p66"/>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6" name="Google Shape;5286;p66"/>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7" name="Google Shape;5287;p66"/>
          <p:cNvGrpSpPr/>
          <p:nvPr/>
        </p:nvGrpSpPr>
        <p:grpSpPr>
          <a:xfrm>
            <a:off x="6307462" y="3538907"/>
            <a:ext cx="298169" cy="339218"/>
            <a:chOff x="2707950" y="4399325"/>
            <a:chExt cx="423475" cy="481775"/>
          </a:xfrm>
        </p:grpSpPr>
        <p:sp>
          <p:nvSpPr>
            <p:cNvPr id="5288" name="Google Shape;5288;p66"/>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9" name="Google Shape;5289;p66"/>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0" name="Google Shape;5290;p66"/>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1" name="Google Shape;5291;p66"/>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2" name="Google Shape;5292;p66"/>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3" name="Google Shape;5293;p66"/>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4" name="Google Shape;5294;p66"/>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5" name="Google Shape;5295;p66"/>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6" name="Google Shape;5296;p66"/>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7" name="Google Shape;5297;p66"/>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8" name="Google Shape;5298;p66"/>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9" name="Google Shape;5299;p66"/>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0" name="Google Shape;5300;p66"/>
          <p:cNvGrpSpPr/>
          <p:nvPr/>
        </p:nvGrpSpPr>
        <p:grpSpPr>
          <a:xfrm>
            <a:off x="6736981" y="3538881"/>
            <a:ext cx="275057" cy="339271"/>
            <a:chOff x="3330525" y="4399275"/>
            <a:chExt cx="390650" cy="481850"/>
          </a:xfrm>
        </p:grpSpPr>
        <p:sp>
          <p:nvSpPr>
            <p:cNvPr id="5301" name="Google Shape;5301;p66"/>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2" name="Google Shape;5302;p66"/>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3" name="Google Shape;5303;p66"/>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4" name="Google Shape;5304;p66"/>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5" name="Google Shape;5305;p66"/>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6" name="Google Shape;5306;p66"/>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7" name="Google Shape;5307;p66"/>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8" name="Google Shape;5308;p66"/>
          <p:cNvGrpSpPr/>
          <p:nvPr/>
        </p:nvGrpSpPr>
        <p:grpSpPr>
          <a:xfrm>
            <a:off x="7161510" y="3538890"/>
            <a:ext cx="253265" cy="339253"/>
            <a:chOff x="3938800" y="4399275"/>
            <a:chExt cx="359700" cy="481825"/>
          </a:xfrm>
        </p:grpSpPr>
        <p:sp>
          <p:nvSpPr>
            <p:cNvPr id="5309" name="Google Shape;5309;p6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0" name="Google Shape;5310;p6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1" name="Google Shape;5311;p6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2" name="Google Shape;5312;p6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3" name="Google Shape;5313;p6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4" name="Google Shape;5314;p66"/>
          <p:cNvGrpSpPr/>
          <p:nvPr/>
        </p:nvGrpSpPr>
        <p:grpSpPr>
          <a:xfrm>
            <a:off x="7632288" y="3538890"/>
            <a:ext cx="159039" cy="339253"/>
            <a:chOff x="4584850" y="4399275"/>
            <a:chExt cx="225875" cy="481825"/>
          </a:xfrm>
        </p:grpSpPr>
        <p:sp>
          <p:nvSpPr>
            <p:cNvPr id="5315" name="Google Shape;5315;p66"/>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6" name="Google Shape;5316;p66"/>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17" name="Google Shape;5317;p66"/>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18" name="Google Shape;5318;p66"/>
          <p:cNvGrpSpPr/>
          <p:nvPr/>
        </p:nvGrpSpPr>
        <p:grpSpPr>
          <a:xfrm>
            <a:off x="817316" y="3951795"/>
            <a:ext cx="339253" cy="339253"/>
            <a:chOff x="5642550" y="4399275"/>
            <a:chExt cx="481825" cy="481825"/>
          </a:xfrm>
        </p:grpSpPr>
        <p:sp>
          <p:nvSpPr>
            <p:cNvPr id="5319" name="Google Shape;5319;p66"/>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0" name="Google Shape;5320;p66"/>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1" name="Google Shape;5321;p66"/>
          <p:cNvGrpSpPr/>
          <p:nvPr/>
        </p:nvGrpSpPr>
        <p:grpSpPr>
          <a:xfrm>
            <a:off x="2670186" y="3963703"/>
            <a:ext cx="363316" cy="315437"/>
            <a:chOff x="6218300" y="4416175"/>
            <a:chExt cx="516000" cy="448000"/>
          </a:xfrm>
        </p:grpSpPr>
        <p:sp>
          <p:nvSpPr>
            <p:cNvPr id="5322" name="Google Shape;5322;p66"/>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3" name="Google Shape;5323;p66"/>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4" name="Google Shape;5324;p66"/>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5" name="Google Shape;5325;p66"/>
          <p:cNvGrpSpPr/>
          <p:nvPr/>
        </p:nvGrpSpPr>
        <p:grpSpPr>
          <a:xfrm>
            <a:off x="5870391" y="3951792"/>
            <a:ext cx="339253" cy="339253"/>
            <a:chOff x="899850" y="4992125"/>
            <a:chExt cx="481825" cy="481825"/>
          </a:xfrm>
        </p:grpSpPr>
        <p:sp>
          <p:nvSpPr>
            <p:cNvPr id="5326" name="Google Shape;5326;p6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7" name="Google Shape;5327;p6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8" name="Google Shape;5328;p6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9" name="Google Shape;5329;p66"/>
          <p:cNvGrpSpPr/>
          <p:nvPr/>
        </p:nvGrpSpPr>
        <p:grpSpPr>
          <a:xfrm>
            <a:off x="5410993" y="3951792"/>
            <a:ext cx="339253" cy="339253"/>
            <a:chOff x="1492675" y="4992125"/>
            <a:chExt cx="481825" cy="481825"/>
          </a:xfrm>
        </p:grpSpPr>
        <p:sp>
          <p:nvSpPr>
            <p:cNvPr id="5330" name="Google Shape;5330;p6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1" name="Google Shape;5331;p6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2" name="Google Shape;5332;p66"/>
          <p:cNvGrpSpPr/>
          <p:nvPr/>
        </p:nvGrpSpPr>
        <p:grpSpPr>
          <a:xfrm>
            <a:off x="4951595" y="3951792"/>
            <a:ext cx="339253" cy="339253"/>
            <a:chOff x="2085525" y="4992125"/>
            <a:chExt cx="481825" cy="481825"/>
          </a:xfrm>
        </p:grpSpPr>
        <p:sp>
          <p:nvSpPr>
            <p:cNvPr id="5333" name="Google Shape;5333;p6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4" name="Google Shape;5334;p6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5" name="Google Shape;5335;p66"/>
          <p:cNvGrpSpPr/>
          <p:nvPr/>
        </p:nvGrpSpPr>
        <p:grpSpPr>
          <a:xfrm>
            <a:off x="6789344" y="3951792"/>
            <a:ext cx="339253" cy="339253"/>
            <a:chOff x="2678350" y="4992125"/>
            <a:chExt cx="481825" cy="481825"/>
          </a:xfrm>
        </p:grpSpPr>
        <p:sp>
          <p:nvSpPr>
            <p:cNvPr id="5336" name="Google Shape;5336;p66"/>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7" name="Google Shape;5337;p66"/>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8" name="Google Shape;5338;p66"/>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9" name="Google Shape;5339;p66"/>
          <p:cNvGrpSpPr/>
          <p:nvPr/>
        </p:nvGrpSpPr>
        <p:grpSpPr>
          <a:xfrm>
            <a:off x="4492198" y="3951792"/>
            <a:ext cx="339253" cy="339253"/>
            <a:chOff x="3271200" y="4992125"/>
            <a:chExt cx="481825" cy="481825"/>
          </a:xfrm>
        </p:grpSpPr>
        <p:sp>
          <p:nvSpPr>
            <p:cNvPr id="5340" name="Google Shape;5340;p66"/>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1" name="Google Shape;5341;p66"/>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2" name="Google Shape;5342;p66"/>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3" name="Google Shape;5343;p66"/>
          <p:cNvGrpSpPr/>
          <p:nvPr/>
        </p:nvGrpSpPr>
        <p:grpSpPr>
          <a:xfrm>
            <a:off x="6329788" y="3952813"/>
            <a:ext cx="339411" cy="337211"/>
            <a:chOff x="5049575" y="4993600"/>
            <a:chExt cx="482050" cy="478925"/>
          </a:xfrm>
        </p:grpSpPr>
        <p:sp>
          <p:nvSpPr>
            <p:cNvPr id="5344" name="Google Shape;5344;p66"/>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5" name="Google Shape;5345;p66"/>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6" name="Google Shape;5346;p66"/>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7" name="Google Shape;5347;p66"/>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48" name="Google Shape;5348;p66"/>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349" name="Google Shape;5349;p6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350" name="Google Shape;5350;p66"/>
          <p:cNvGrpSpPr/>
          <p:nvPr/>
        </p:nvGrpSpPr>
        <p:grpSpPr>
          <a:xfrm>
            <a:off x="7248742" y="3975375"/>
            <a:ext cx="195300" cy="343772"/>
            <a:chOff x="3999225" y="4364775"/>
            <a:chExt cx="195300" cy="343772"/>
          </a:xfrm>
        </p:grpSpPr>
        <p:grpSp>
          <p:nvGrpSpPr>
            <p:cNvPr id="5351" name="Google Shape;5351;p66"/>
            <p:cNvGrpSpPr/>
            <p:nvPr/>
          </p:nvGrpSpPr>
          <p:grpSpPr>
            <a:xfrm>
              <a:off x="4048568" y="4562577"/>
              <a:ext cx="97317" cy="145970"/>
              <a:chOff x="1529575" y="2222650"/>
              <a:chExt cx="203125" cy="304675"/>
            </a:xfrm>
          </p:grpSpPr>
          <p:sp>
            <p:nvSpPr>
              <p:cNvPr id="5352" name="Google Shape;5352;p66"/>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6"/>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66"/>
            <p:cNvGrpSpPr/>
            <p:nvPr/>
          </p:nvGrpSpPr>
          <p:grpSpPr>
            <a:xfrm>
              <a:off x="3999225" y="4364775"/>
              <a:ext cx="195300" cy="195300"/>
              <a:chOff x="3999225" y="4364775"/>
              <a:chExt cx="195300" cy="195300"/>
            </a:xfrm>
          </p:grpSpPr>
          <p:sp>
            <p:nvSpPr>
              <p:cNvPr id="5355" name="Google Shape;5355;p66"/>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6"/>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7" name="Google Shape;5357;p66"/>
          <p:cNvGrpSpPr/>
          <p:nvPr/>
        </p:nvGrpSpPr>
        <p:grpSpPr>
          <a:xfrm>
            <a:off x="7564186" y="3991627"/>
            <a:ext cx="277088" cy="259611"/>
            <a:chOff x="4335888" y="4398114"/>
            <a:chExt cx="277088" cy="259611"/>
          </a:xfrm>
        </p:grpSpPr>
        <p:grpSp>
          <p:nvGrpSpPr>
            <p:cNvPr id="5358" name="Google Shape;5358;p66"/>
            <p:cNvGrpSpPr/>
            <p:nvPr/>
          </p:nvGrpSpPr>
          <p:grpSpPr>
            <a:xfrm>
              <a:off x="4335888" y="4462425"/>
              <a:ext cx="195300" cy="195300"/>
              <a:chOff x="4335888" y="4462425"/>
              <a:chExt cx="195300" cy="195300"/>
            </a:xfrm>
          </p:grpSpPr>
          <p:sp>
            <p:nvSpPr>
              <p:cNvPr id="5359" name="Google Shape;5359;p66"/>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6"/>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66"/>
            <p:cNvGrpSpPr/>
            <p:nvPr/>
          </p:nvGrpSpPr>
          <p:grpSpPr>
            <a:xfrm>
              <a:off x="4509813" y="4398114"/>
              <a:ext cx="103162" cy="103198"/>
              <a:chOff x="2277975" y="2021700"/>
              <a:chExt cx="215325" cy="215400"/>
            </a:xfrm>
          </p:grpSpPr>
          <p:sp>
            <p:nvSpPr>
              <p:cNvPr id="5362" name="Google Shape;5362;p66"/>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6"/>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64" name="Google Shape;5364;p66"/>
          <p:cNvGrpSpPr/>
          <p:nvPr/>
        </p:nvGrpSpPr>
        <p:grpSpPr>
          <a:xfrm>
            <a:off x="7961419" y="4049613"/>
            <a:ext cx="392275" cy="195300"/>
            <a:chOff x="4752588" y="4440200"/>
            <a:chExt cx="392275" cy="195300"/>
          </a:xfrm>
        </p:grpSpPr>
        <p:grpSp>
          <p:nvGrpSpPr>
            <p:cNvPr id="5365" name="Google Shape;5365;p66"/>
            <p:cNvGrpSpPr/>
            <p:nvPr/>
          </p:nvGrpSpPr>
          <p:grpSpPr>
            <a:xfrm>
              <a:off x="4950384" y="4469728"/>
              <a:ext cx="194479" cy="136244"/>
              <a:chOff x="3163375" y="2175125"/>
              <a:chExt cx="405925" cy="284375"/>
            </a:xfrm>
          </p:grpSpPr>
          <p:sp>
            <p:nvSpPr>
              <p:cNvPr id="5366" name="Google Shape;5366;p66"/>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6"/>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6"/>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66"/>
            <p:cNvGrpSpPr/>
            <p:nvPr/>
          </p:nvGrpSpPr>
          <p:grpSpPr>
            <a:xfrm>
              <a:off x="4752588" y="4440200"/>
              <a:ext cx="195300" cy="195300"/>
              <a:chOff x="4335888" y="4462425"/>
              <a:chExt cx="195300" cy="195300"/>
            </a:xfrm>
          </p:grpSpPr>
          <p:sp>
            <p:nvSpPr>
              <p:cNvPr id="5370" name="Google Shape;5370;p66"/>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6"/>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75" name="Shape 5375"/>
        <p:cNvGrpSpPr/>
        <p:nvPr/>
      </p:nvGrpSpPr>
      <p:grpSpPr>
        <a:xfrm>
          <a:off x="0" y="0"/>
          <a:ext cx="0" cy="0"/>
          <a:chOff x="0" y="0"/>
          <a:chExt cx="0" cy="0"/>
        </a:xfrm>
      </p:grpSpPr>
      <p:grpSp>
        <p:nvGrpSpPr>
          <p:cNvPr id="5376" name="Google Shape;5376;p67"/>
          <p:cNvGrpSpPr/>
          <p:nvPr/>
        </p:nvGrpSpPr>
        <p:grpSpPr>
          <a:xfrm>
            <a:off x="856199" y="1311179"/>
            <a:ext cx="322099" cy="370529"/>
            <a:chOff x="-42971725" y="3217825"/>
            <a:chExt cx="275675" cy="317125"/>
          </a:xfrm>
        </p:grpSpPr>
        <p:sp>
          <p:nvSpPr>
            <p:cNvPr id="5377" name="Google Shape;5377;p67"/>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67"/>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7"/>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0" name="Google Shape;5380;p67"/>
          <p:cNvGrpSpPr/>
          <p:nvPr/>
        </p:nvGrpSpPr>
        <p:grpSpPr>
          <a:xfrm>
            <a:off x="828113" y="1779835"/>
            <a:ext cx="378270" cy="337551"/>
            <a:chOff x="-42996150" y="3612600"/>
            <a:chExt cx="323750" cy="288900"/>
          </a:xfrm>
        </p:grpSpPr>
        <p:sp>
          <p:nvSpPr>
            <p:cNvPr id="5381" name="Google Shape;5381;p67"/>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7"/>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7"/>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4" name="Google Shape;5384;p67"/>
          <p:cNvGrpSpPr/>
          <p:nvPr/>
        </p:nvGrpSpPr>
        <p:grpSpPr>
          <a:xfrm>
            <a:off x="830874" y="2189205"/>
            <a:ext cx="372749" cy="370909"/>
            <a:chOff x="-42994575" y="3950300"/>
            <a:chExt cx="319025" cy="317450"/>
          </a:xfrm>
        </p:grpSpPr>
        <p:sp>
          <p:nvSpPr>
            <p:cNvPr id="5385" name="Google Shape;5385;p67"/>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67"/>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67"/>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8" name="Google Shape;5388;p67"/>
          <p:cNvGrpSpPr/>
          <p:nvPr/>
        </p:nvGrpSpPr>
        <p:grpSpPr>
          <a:xfrm>
            <a:off x="2984269" y="1336037"/>
            <a:ext cx="371785" cy="370879"/>
            <a:chOff x="-41111350" y="3239100"/>
            <a:chExt cx="318200" cy="317425"/>
          </a:xfrm>
        </p:grpSpPr>
        <p:sp>
          <p:nvSpPr>
            <p:cNvPr id="5389" name="Google Shape;5389;p67"/>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67"/>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7"/>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7"/>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67"/>
          <p:cNvGrpSpPr/>
          <p:nvPr/>
        </p:nvGrpSpPr>
        <p:grpSpPr>
          <a:xfrm>
            <a:off x="2980588" y="1771568"/>
            <a:ext cx="379146" cy="370967"/>
            <a:chOff x="-41117650" y="3605525"/>
            <a:chExt cx="324500" cy="317500"/>
          </a:xfrm>
        </p:grpSpPr>
        <p:sp>
          <p:nvSpPr>
            <p:cNvPr id="5394" name="Google Shape;5394;p67"/>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7"/>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67"/>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7" name="Google Shape;5397;p67"/>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8" name="Google Shape;5398;p67"/>
          <p:cNvGrpSpPr/>
          <p:nvPr/>
        </p:nvGrpSpPr>
        <p:grpSpPr>
          <a:xfrm>
            <a:off x="1806843" y="2663092"/>
            <a:ext cx="216271" cy="371814"/>
            <a:chOff x="-39205300" y="3220175"/>
            <a:chExt cx="185100" cy="318225"/>
          </a:xfrm>
        </p:grpSpPr>
        <p:sp>
          <p:nvSpPr>
            <p:cNvPr id="5399" name="Google Shape;5399;p67"/>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7"/>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1" name="Google Shape;5401;p67"/>
          <p:cNvGrpSpPr/>
          <p:nvPr/>
        </p:nvGrpSpPr>
        <p:grpSpPr>
          <a:xfrm>
            <a:off x="1772370" y="3123163"/>
            <a:ext cx="300016" cy="369273"/>
            <a:chOff x="-39248625" y="3588600"/>
            <a:chExt cx="256775" cy="316050"/>
          </a:xfrm>
        </p:grpSpPr>
        <p:sp>
          <p:nvSpPr>
            <p:cNvPr id="5402" name="Google Shape;5402;p67"/>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7"/>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4" name="Google Shape;5404;p67"/>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67"/>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6" name="Google Shape;5406;p67"/>
          <p:cNvGrpSpPr/>
          <p:nvPr/>
        </p:nvGrpSpPr>
        <p:grpSpPr>
          <a:xfrm>
            <a:off x="1223084" y="1311179"/>
            <a:ext cx="429504" cy="370879"/>
            <a:chOff x="-42651700" y="3217825"/>
            <a:chExt cx="367600" cy="317425"/>
          </a:xfrm>
        </p:grpSpPr>
        <p:sp>
          <p:nvSpPr>
            <p:cNvPr id="5407" name="Google Shape;5407;p67"/>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7"/>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7"/>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7"/>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1" name="Google Shape;5411;p67"/>
          <p:cNvGrpSpPr/>
          <p:nvPr/>
        </p:nvGrpSpPr>
        <p:grpSpPr>
          <a:xfrm>
            <a:off x="1258516" y="1750829"/>
            <a:ext cx="358640" cy="363226"/>
            <a:chOff x="-42617300" y="3587775"/>
            <a:chExt cx="306950" cy="310875"/>
          </a:xfrm>
        </p:grpSpPr>
        <p:sp>
          <p:nvSpPr>
            <p:cNvPr id="5412" name="Google Shape;5412;p67"/>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7"/>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4" name="Google Shape;5414;p67"/>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5" name="Google Shape;5415;p67"/>
          <p:cNvGrpSpPr/>
          <p:nvPr/>
        </p:nvGrpSpPr>
        <p:grpSpPr>
          <a:xfrm>
            <a:off x="3430343" y="1335569"/>
            <a:ext cx="376926" cy="370324"/>
            <a:chOff x="-40748275" y="3238700"/>
            <a:chExt cx="322600" cy="316950"/>
          </a:xfrm>
        </p:grpSpPr>
        <p:sp>
          <p:nvSpPr>
            <p:cNvPr id="5416" name="Google Shape;5416;p67"/>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7"/>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7"/>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67"/>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67"/>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7"/>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2" name="Google Shape;5422;p67"/>
          <p:cNvGrpSpPr/>
          <p:nvPr/>
        </p:nvGrpSpPr>
        <p:grpSpPr>
          <a:xfrm>
            <a:off x="3432899" y="1803553"/>
            <a:ext cx="371814" cy="338690"/>
            <a:chOff x="-40745125" y="3632900"/>
            <a:chExt cx="318225" cy="289875"/>
          </a:xfrm>
        </p:grpSpPr>
        <p:sp>
          <p:nvSpPr>
            <p:cNvPr id="5423" name="Google Shape;5423;p6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6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0" name="Google Shape;5430;p67"/>
          <p:cNvGrpSpPr/>
          <p:nvPr/>
        </p:nvGrpSpPr>
        <p:grpSpPr>
          <a:xfrm>
            <a:off x="3437047" y="2214764"/>
            <a:ext cx="363518" cy="370178"/>
            <a:chOff x="-40742750" y="3972175"/>
            <a:chExt cx="311125" cy="316825"/>
          </a:xfrm>
        </p:grpSpPr>
        <p:sp>
          <p:nvSpPr>
            <p:cNvPr id="5431" name="Google Shape;5431;p67"/>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7"/>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3" name="Google Shape;5433;p67"/>
          <p:cNvGrpSpPr/>
          <p:nvPr/>
        </p:nvGrpSpPr>
        <p:grpSpPr>
          <a:xfrm>
            <a:off x="2219708" y="2664932"/>
            <a:ext cx="266892" cy="369974"/>
            <a:chOff x="-38860325" y="3221750"/>
            <a:chExt cx="228425" cy="316650"/>
          </a:xfrm>
        </p:grpSpPr>
        <p:sp>
          <p:nvSpPr>
            <p:cNvPr id="5434" name="Google Shape;5434;p67"/>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67"/>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7"/>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7"/>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8" name="Google Shape;5438;p67"/>
          <p:cNvGrpSpPr/>
          <p:nvPr/>
        </p:nvGrpSpPr>
        <p:grpSpPr>
          <a:xfrm>
            <a:off x="2170515" y="3126989"/>
            <a:ext cx="380081" cy="367111"/>
            <a:chOff x="-38905225" y="3591875"/>
            <a:chExt cx="325300" cy="314200"/>
          </a:xfrm>
        </p:grpSpPr>
        <p:sp>
          <p:nvSpPr>
            <p:cNvPr id="5439" name="Google Shape;5439;p67"/>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67"/>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67"/>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2" name="Google Shape;5442;p67"/>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3" name="Google Shape;5443;p67"/>
          <p:cNvGrpSpPr/>
          <p:nvPr/>
        </p:nvGrpSpPr>
        <p:grpSpPr>
          <a:xfrm>
            <a:off x="3977265" y="3112069"/>
            <a:ext cx="290815" cy="369740"/>
            <a:chOff x="-37370925" y="3579105"/>
            <a:chExt cx="248900" cy="316450"/>
          </a:xfrm>
        </p:grpSpPr>
        <p:sp>
          <p:nvSpPr>
            <p:cNvPr id="5444" name="Google Shape;5444;p67"/>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7"/>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6" name="Google Shape;5446;p67"/>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7"/>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8" name="Google Shape;5448;p67"/>
          <p:cNvGrpSpPr/>
          <p:nvPr/>
        </p:nvGrpSpPr>
        <p:grpSpPr>
          <a:xfrm>
            <a:off x="1670640" y="2190140"/>
            <a:ext cx="371814" cy="369974"/>
            <a:chOff x="-42259725" y="3951100"/>
            <a:chExt cx="318225" cy="316650"/>
          </a:xfrm>
        </p:grpSpPr>
        <p:sp>
          <p:nvSpPr>
            <p:cNvPr id="5449" name="Google Shape;5449;p67"/>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7"/>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1" name="Google Shape;5451;p67"/>
          <p:cNvGrpSpPr/>
          <p:nvPr/>
        </p:nvGrpSpPr>
        <p:grpSpPr>
          <a:xfrm>
            <a:off x="3869002" y="1369161"/>
            <a:ext cx="370879" cy="337755"/>
            <a:chOff x="-40378075" y="3267450"/>
            <a:chExt cx="317425" cy="289075"/>
          </a:xfrm>
        </p:grpSpPr>
        <p:sp>
          <p:nvSpPr>
            <p:cNvPr id="5452" name="Google Shape;5452;p6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6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6" name="Google Shape;5456;p67"/>
          <p:cNvGrpSpPr/>
          <p:nvPr/>
        </p:nvGrpSpPr>
        <p:grpSpPr>
          <a:xfrm>
            <a:off x="3872668" y="1770429"/>
            <a:ext cx="363548" cy="369974"/>
            <a:chOff x="-40372575" y="3604550"/>
            <a:chExt cx="311150" cy="316650"/>
          </a:xfrm>
        </p:grpSpPr>
        <p:sp>
          <p:nvSpPr>
            <p:cNvPr id="5457" name="Google Shape;5457;p67"/>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67"/>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67"/>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0" name="Google Shape;5460;p67"/>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1" name="Google Shape;5461;p67"/>
          <p:cNvGrpSpPr/>
          <p:nvPr/>
        </p:nvGrpSpPr>
        <p:grpSpPr>
          <a:xfrm>
            <a:off x="2596617" y="2663092"/>
            <a:ext cx="399038" cy="372165"/>
            <a:chOff x="-38542250" y="3220175"/>
            <a:chExt cx="341525" cy="318525"/>
          </a:xfrm>
        </p:grpSpPr>
        <p:sp>
          <p:nvSpPr>
            <p:cNvPr id="5462" name="Google Shape;5462;p67"/>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7"/>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7"/>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5" name="Google Shape;5465;p67"/>
          <p:cNvGrpSpPr/>
          <p:nvPr/>
        </p:nvGrpSpPr>
        <p:grpSpPr>
          <a:xfrm>
            <a:off x="2618549" y="3122462"/>
            <a:ext cx="369974" cy="369068"/>
            <a:chOff x="-38537400" y="3588000"/>
            <a:chExt cx="316650" cy="315875"/>
          </a:xfrm>
        </p:grpSpPr>
        <p:sp>
          <p:nvSpPr>
            <p:cNvPr id="5466" name="Google Shape;5466;p6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6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0" name="Google Shape;5470;p67"/>
          <p:cNvGrpSpPr/>
          <p:nvPr/>
        </p:nvGrpSpPr>
        <p:grpSpPr>
          <a:xfrm>
            <a:off x="2617629" y="3579991"/>
            <a:ext cx="371814" cy="369974"/>
            <a:chOff x="-38538975" y="3954250"/>
            <a:chExt cx="318225" cy="316650"/>
          </a:xfrm>
        </p:grpSpPr>
        <p:sp>
          <p:nvSpPr>
            <p:cNvPr id="5471" name="Google Shape;5471;p67"/>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7"/>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3" name="Google Shape;5473;p67"/>
          <p:cNvGrpSpPr/>
          <p:nvPr/>
        </p:nvGrpSpPr>
        <p:grpSpPr>
          <a:xfrm>
            <a:off x="3934941" y="3574918"/>
            <a:ext cx="375465" cy="371814"/>
            <a:chOff x="-37385100" y="3949908"/>
            <a:chExt cx="321350" cy="318225"/>
          </a:xfrm>
        </p:grpSpPr>
        <p:sp>
          <p:nvSpPr>
            <p:cNvPr id="5474" name="Google Shape;5474;p67"/>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7"/>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6" name="Google Shape;5476;p67"/>
          <p:cNvGrpSpPr/>
          <p:nvPr/>
        </p:nvGrpSpPr>
        <p:grpSpPr>
          <a:xfrm>
            <a:off x="2110600" y="1310478"/>
            <a:ext cx="370909" cy="370675"/>
            <a:chOff x="-41895050" y="3217225"/>
            <a:chExt cx="317450" cy="317250"/>
          </a:xfrm>
        </p:grpSpPr>
        <p:sp>
          <p:nvSpPr>
            <p:cNvPr id="5477" name="Google Shape;5477;p67"/>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7"/>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67"/>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67"/>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7"/>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2" name="Google Shape;5482;p67"/>
          <p:cNvGrpSpPr/>
          <p:nvPr/>
        </p:nvGrpSpPr>
        <p:grpSpPr>
          <a:xfrm>
            <a:off x="2110148" y="1747412"/>
            <a:ext cx="371814" cy="369974"/>
            <a:chOff x="-41893475" y="3584850"/>
            <a:chExt cx="318225" cy="316650"/>
          </a:xfrm>
        </p:grpSpPr>
        <p:sp>
          <p:nvSpPr>
            <p:cNvPr id="5483" name="Google Shape;5483;p67"/>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7"/>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67"/>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67"/>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7" name="Google Shape;5487;p67"/>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7"/>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9" name="Google Shape;5489;p67"/>
          <p:cNvGrpSpPr/>
          <p:nvPr/>
        </p:nvGrpSpPr>
        <p:grpSpPr>
          <a:xfrm>
            <a:off x="880176" y="3142704"/>
            <a:ext cx="337522" cy="370909"/>
            <a:chOff x="-39998250" y="3605325"/>
            <a:chExt cx="288875" cy="317450"/>
          </a:xfrm>
        </p:grpSpPr>
        <p:sp>
          <p:nvSpPr>
            <p:cNvPr id="5490" name="Google Shape;5490;p67"/>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67"/>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2" name="Google Shape;5492;p67"/>
          <p:cNvGrpSpPr/>
          <p:nvPr/>
        </p:nvGrpSpPr>
        <p:grpSpPr>
          <a:xfrm>
            <a:off x="863950" y="3601168"/>
            <a:ext cx="369974" cy="369945"/>
            <a:chOff x="-40011050" y="3972375"/>
            <a:chExt cx="316650" cy="316625"/>
          </a:xfrm>
        </p:grpSpPr>
        <p:sp>
          <p:nvSpPr>
            <p:cNvPr id="5493" name="Google Shape;5493;p67"/>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7"/>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5" name="Google Shape;5495;p67"/>
          <p:cNvGrpSpPr/>
          <p:nvPr/>
        </p:nvGrpSpPr>
        <p:grpSpPr>
          <a:xfrm>
            <a:off x="3095881" y="2665867"/>
            <a:ext cx="266921" cy="369039"/>
            <a:chOff x="-38129425" y="3222550"/>
            <a:chExt cx="228450" cy="315850"/>
          </a:xfrm>
        </p:grpSpPr>
        <p:sp>
          <p:nvSpPr>
            <p:cNvPr id="5496" name="Google Shape;5496;p6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6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8" name="Google Shape;5498;p67"/>
          <p:cNvGrpSpPr/>
          <p:nvPr/>
        </p:nvGrpSpPr>
        <p:grpSpPr>
          <a:xfrm>
            <a:off x="3050850" y="3122462"/>
            <a:ext cx="371785" cy="369974"/>
            <a:chOff x="-38172725" y="3588000"/>
            <a:chExt cx="318200" cy="316650"/>
          </a:xfrm>
        </p:grpSpPr>
        <p:sp>
          <p:nvSpPr>
            <p:cNvPr id="5499" name="Google Shape;5499;p67"/>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67"/>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67"/>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7"/>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7"/>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7"/>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7"/>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67"/>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7" name="Google Shape;5507;p67"/>
          <p:cNvGrpSpPr/>
          <p:nvPr/>
        </p:nvGrpSpPr>
        <p:grpSpPr>
          <a:xfrm>
            <a:off x="3126752" y="3580897"/>
            <a:ext cx="219981" cy="369974"/>
            <a:chOff x="-38109725" y="3955025"/>
            <a:chExt cx="188275" cy="316650"/>
          </a:xfrm>
        </p:grpSpPr>
        <p:sp>
          <p:nvSpPr>
            <p:cNvPr id="5508" name="Google Shape;5508;p67"/>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67"/>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0" name="Google Shape;5510;p67"/>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1" name="Google Shape;5511;p67"/>
          <p:cNvGrpSpPr/>
          <p:nvPr/>
        </p:nvGrpSpPr>
        <p:grpSpPr>
          <a:xfrm>
            <a:off x="2542151" y="1312318"/>
            <a:ext cx="373654" cy="369068"/>
            <a:chOff x="-41530375" y="3218800"/>
            <a:chExt cx="319800" cy="315875"/>
          </a:xfrm>
        </p:grpSpPr>
        <p:sp>
          <p:nvSpPr>
            <p:cNvPr id="5512" name="Google Shape;5512;p67"/>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7"/>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67"/>
          <p:cNvGrpSpPr/>
          <p:nvPr/>
        </p:nvGrpSpPr>
        <p:grpSpPr>
          <a:xfrm>
            <a:off x="2544444" y="1827476"/>
            <a:ext cx="369068" cy="289004"/>
            <a:chOff x="-41526450" y="3653375"/>
            <a:chExt cx="315875" cy="247350"/>
          </a:xfrm>
        </p:grpSpPr>
        <p:sp>
          <p:nvSpPr>
            <p:cNvPr id="5515" name="Google Shape;5515;p67"/>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7"/>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67"/>
          <p:cNvGrpSpPr/>
          <p:nvPr/>
        </p:nvGrpSpPr>
        <p:grpSpPr>
          <a:xfrm>
            <a:off x="2545831" y="2190140"/>
            <a:ext cx="366293" cy="369974"/>
            <a:chOff x="-41526450" y="3951100"/>
            <a:chExt cx="313500" cy="316650"/>
          </a:xfrm>
        </p:grpSpPr>
        <p:sp>
          <p:nvSpPr>
            <p:cNvPr id="5518" name="Google Shape;5518;p67"/>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7"/>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7"/>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67"/>
          <p:cNvGrpSpPr/>
          <p:nvPr/>
        </p:nvGrpSpPr>
        <p:grpSpPr>
          <a:xfrm>
            <a:off x="1311086" y="2684269"/>
            <a:ext cx="339595" cy="371814"/>
            <a:chOff x="-39625900" y="3238300"/>
            <a:chExt cx="290650" cy="318225"/>
          </a:xfrm>
        </p:grpSpPr>
        <p:sp>
          <p:nvSpPr>
            <p:cNvPr id="5522" name="Google Shape;5522;p67"/>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7"/>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4" name="Google Shape;5524;p67"/>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5" name="Google Shape;5525;p67"/>
          <p:cNvGrpSpPr/>
          <p:nvPr/>
        </p:nvGrpSpPr>
        <p:grpSpPr>
          <a:xfrm>
            <a:off x="1305137" y="3600730"/>
            <a:ext cx="366293" cy="370441"/>
            <a:chOff x="-39647175" y="3972000"/>
            <a:chExt cx="313500" cy="317050"/>
          </a:xfrm>
        </p:grpSpPr>
        <p:sp>
          <p:nvSpPr>
            <p:cNvPr id="5526" name="Google Shape;5526;p67"/>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67"/>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7"/>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9" name="Google Shape;5529;p67"/>
          <p:cNvGrpSpPr/>
          <p:nvPr/>
        </p:nvGrpSpPr>
        <p:grpSpPr>
          <a:xfrm>
            <a:off x="3474265" y="2664728"/>
            <a:ext cx="375495" cy="370879"/>
            <a:chOff x="-37808850" y="3221575"/>
            <a:chExt cx="321375" cy="317425"/>
          </a:xfrm>
        </p:grpSpPr>
        <p:sp>
          <p:nvSpPr>
            <p:cNvPr id="5530" name="Google Shape;5530;p67"/>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7"/>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2" name="Google Shape;5532;p67"/>
          <p:cNvGrpSpPr/>
          <p:nvPr/>
        </p:nvGrpSpPr>
        <p:grpSpPr>
          <a:xfrm>
            <a:off x="3483038" y="3186759"/>
            <a:ext cx="372749" cy="241158"/>
            <a:chOff x="-37806500" y="3643030"/>
            <a:chExt cx="319025" cy="206400"/>
          </a:xfrm>
        </p:grpSpPr>
        <p:sp>
          <p:nvSpPr>
            <p:cNvPr id="5533" name="Google Shape;5533;p67"/>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7"/>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67"/>
          <p:cNvGrpSpPr/>
          <p:nvPr/>
        </p:nvGrpSpPr>
        <p:grpSpPr>
          <a:xfrm>
            <a:off x="3485346" y="3579056"/>
            <a:ext cx="368134" cy="371814"/>
            <a:chOff x="-37804925" y="3953450"/>
            <a:chExt cx="315075" cy="318225"/>
          </a:xfrm>
        </p:grpSpPr>
        <p:sp>
          <p:nvSpPr>
            <p:cNvPr id="5536" name="Google Shape;5536;p67"/>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7"/>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7"/>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9" name="Google Shape;5539;p67"/>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0" name="Google Shape;5540;p67"/>
          <p:cNvGrpSpPr/>
          <p:nvPr/>
        </p:nvGrpSpPr>
        <p:grpSpPr>
          <a:xfrm>
            <a:off x="4840364" y="1328538"/>
            <a:ext cx="355663" cy="308725"/>
            <a:chOff x="-28462125" y="3199700"/>
            <a:chExt cx="298550" cy="259150"/>
          </a:xfrm>
        </p:grpSpPr>
        <p:sp>
          <p:nvSpPr>
            <p:cNvPr id="5541" name="Google Shape;5541;p67"/>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7"/>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67"/>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67"/>
          <p:cNvGrpSpPr/>
          <p:nvPr/>
        </p:nvGrpSpPr>
        <p:grpSpPr>
          <a:xfrm>
            <a:off x="4841317" y="1763228"/>
            <a:ext cx="353757" cy="352833"/>
            <a:chOff x="-28461325" y="3545475"/>
            <a:chExt cx="296950" cy="296175"/>
          </a:xfrm>
        </p:grpSpPr>
        <p:sp>
          <p:nvSpPr>
            <p:cNvPr id="5545" name="Google Shape;5545;p67"/>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7"/>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7"/>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7"/>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7"/>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7"/>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67"/>
          <p:cNvGrpSpPr/>
          <p:nvPr/>
        </p:nvGrpSpPr>
        <p:grpSpPr>
          <a:xfrm>
            <a:off x="4837550" y="2213272"/>
            <a:ext cx="361292" cy="352803"/>
            <a:chOff x="-28463700" y="3914875"/>
            <a:chExt cx="303275" cy="296150"/>
          </a:xfrm>
        </p:grpSpPr>
        <p:sp>
          <p:nvSpPr>
            <p:cNvPr id="5552" name="Google Shape;5552;p67"/>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67"/>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67"/>
          <p:cNvGrpSpPr/>
          <p:nvPr/>
        </p:nvGrpSpPr>
        <p:grpSpPr>
          <a:xfrm>
            <a:off x="7072335" y="1369355"/>
            <a:ext cx="351880" cy="227092"/>
            <a:chOff x="-26573400" y="3224125"/>
            <a:chExt cx="295375" cy="190625"/>
          </a:xfrm>
        </p:grpSpPr>
        <p:sp>
          <p:nvSpPr>
            <p:cNvPr id="5555" name="Google Shape;5555;p67"/>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7"/>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67"/>
          <p:cNvGrpSpPr/>
          <p:nvPr/>
        </p:nvGrpSpPr>
        <p:grpSpPr>
          <a:xfrm>
            <a:off x="7072335" y="1763690"/>
            <a:ext cx="351880" cy="351910"/>
            <a:chOff x="-26573400" y="3546250"/>
            <a:chExt cx="295375" cy="295400"/>
          </a:xfrm>
        </p:grpSpPr>
        <p:sp>
          <p:nvSpPr>
            <p:cNvPr id="5558" name="Google Shape;5558;p6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6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3" name="Google Shape;5563;p67"/>
          <p:cNvGrpSpPr/>
          <p:nvPr/>
        </p:nvGrpSpPr>
        <p:grpSpPr>
          <a:xfrm>
            <a:off x="7060615" y="2213599"/>
            <a:ext cx="375319" cy="352148"/>
            <a:chOff x="-26583625" y="3917025"/>
            <a:chExt cx="315050" cy="295600"/>
          </a:xfrm>
        </p:grpSpPr>
        <p:sp>
          <p:nvSpPr>
            <p:cNvPr id="5564" name="Google Shape;5564;p67"/>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7"/>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7"/>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7"/>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8" name="Google Shape;5568;p67"/>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9" name="Google Shape;5569;p67"/>
          <p:cNvGrpSpPr/>
          <p:nvPr/>
        </p:nvGrpSpPr>
        <p:grpSpPr>
          <a:xfrm>
            <a:off x="5759130" y="3172629"/>
            <a:ext cx="289039" cy="352833"/>
            <a:chOff x="-24694925" y="3518700"/>
            <a:chExt cx="242625" cy="296175"/>
          </a:xfrm>
        </p:grpSpPr>
        <p:sp>
          <p:nvSpPr>
            <p:cNvPr id="5570" name="Google Shape;5570;p67"/>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7"/>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7"/>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7"/>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4" name="Google Shape;5574;p67"/>
          <p:cNvGrpSpPr/>
          <p:nvPr/>
        </p:nvGrpSpPr>
        <p:grpSpPr>
          <a:xfrm>
            <a:off x="5758668" y="3622657"/>
            <a:ext cx="289962" cy="352833"/>
            <a:chOff x="-24709100" y="3888875"/>
            <a:chExt cx="243400" cy="296175"/>
          </a:xfrm>
        </p:grpSpPr>
        <p:sp>
          <p:nvSpPr>
            <p:cNvPr id="5575" name="Google Shape;5575;p67"/>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7"/>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7"/>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8" name="Google Shape;5578;p67"/>
          <p:cNvGrpSpPr/>
          <p:nvPr/>
        </p:nvGrpSpPr>
        <p:grpSpPr>
          <a:xfrm>
            <a:off x="7958668" y="2695320"/>
            <a:ext cx="356556" cy="349557"/>
            <a:chOff x="-22863675" y="3131775"/>
            <a:chExt cx="299300" cy="293425"/>
          </a:xfrm>
        </p:grpSpPr>
        <p:sp>
          <p:nvSpPr>
            <p:cNvPr id="5579" name="Google Shape;5579;p67"/>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7"/>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7"/>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67"/>
          <p:cNvGrpSpPr/>
          <p:nvPr/>
        </p:nvGrpSpPr>
        <p:grpSpPr>
          <a:xfrm>
            <a:off x="5301532" y="1306499"/>
            <a:ext cx="310602" cy="352803"/>
            <a:chOff x="-28069875" y="3175300"/>
            <a:chExt cx="260725" cy="296150"/>
          </a:xfrm>
        </p:grpSpPr>
        <p:sp>
          <p:nvSpPr>
            <p:cNvPr id="5583" name="Google Shape;5583;p6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6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2" name="Google Shape;5592;p67"/>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3" name="Google Shape;5593;p67"/>
          <p:cNvGrpSpPr/>
          <p:nvPr/>
        </p:nvGrpSpPr>
        <p:grpSpPr>
          <a:xfrm>
            <a:off x="5342810" y="2213733"/>
            <a:ext cx="228045" cy="351880"/>
            <a:chOff x="-28032075" y="3916450"/>
            <a:chExt cx="191425" cy="295375"/>
          </a:xfrm>
        </p:grpSpPr>
        <p:sp>
          <p:nvSpPr>
            <p:cNvPr id="5594" name="Google Shape;5594;p67"/>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7"/>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7"/>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67"/>
          <p:cNvGrpSpPr/>
          <p:nvPr/>
        </p:nvGrpSpPr>
        <p:grpSpPr>
          <a:xfrm>
            <a:off x="7508157" y="1306484"/>
            <a:ext cx="352833" cy="352833"/>
            <a:chOff x="-26201650" y="3176075"/>
            <a:chExt cx="296175" cy="296175"/>
          </a:xfrm>
        </p:grpSpPr>
        <p:sp>
          <p:nvSpPr>
            <p:cNvPr id="5598" name="Google Shape;5598;p67"/>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7"/>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67"/>
          <p:cNvGrpSpPr/>
          <p:nvPr/>
        </p:nvGrpSpPr>
        <p:grpSpPr>
          <a:xfrm>
            <a:off x="7507680" y="1763705"/>
            <a:ext cx="353786" cy="351880"/>
            <a:chOff x="-26204800" y="3547050"/>
            <a:chExt cx="296975" cy="295375"/>
          </a:xfrm>
        </p:grpSpPr>
        <p:sp>
          <p:nvSpPr>
            <p:cNvPr id="5601" name="Google Shape;5601;p67"/>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7"/>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3" name="Google Shape;5603;p67"/>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4" name="Google Shape;5604;p67"/>
          <p:cNvGrpSpPr/>
          <p:nvPr/>
        </p:nvGrpSpPr>
        <p:grpSpPr>
          <a:xfrm>
            <a:off x="6178935" y="2693683"/>
            <a:ext cx="345328" cy="352833"/>
            <a:chOff x="-24353875" y="3147725"/>
            <a:chExt cx="289875" cy="296175"/>
          </a:xfrm>
        </p:grpSpPr>
        <p:sp>
          <p:nvSpPr>
            <p:cNvPr id="5605" name="Google Shape;5605;p67"/>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7"/>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7" name="Google Shape;5607;p67"/>
          <p:cNvGrpSpPr/>
          <p:nvPr/>
        </p:nvGrpSpPr>
        <p:grpSpPr>
          <a:xfrm>
            <a:off x="6186917" y="3173090"/>
            <a:ext cx="329365" cy="351910"/>
            <a:chOff x="-24344425" y="3519475"/>
            <a:chExt cx="276475" cy="295400"/>
          </a:xfrm>
        </p:grpSpPr>
        <p:sp>
          <p:nvSpPr>
            <p:cNvPr id="5608" name="Google Shape;5608;p67"/>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7"/>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67"/>
          <p:cNvGrpSpPr/>
          <p:nvPr/>
        </p:nvGrpSpPr>
        <p:grpSpPr>
          <a:xfrm>
            <a:off x="6176597" y="3625010"/>
            <a:ext cx="350004" cy="348128"/>
            <a:chOff x="-24353075" y="3891250"/>
            <a:chExt cx="293800" cy="292225"/>
          </a:xfrm>
        </p:grpSpPr>
        <p:sp>
          <p:nvSpPr>
            <p:cNvPr id="5611" name="Google Shape;5611;p67"/>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7"/>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67"/>
          <p:cNvGrpSpPr/>
          <p:nvPr/>
        </p:nvGrpSpPr>
        <p:grpSpPr>
          <a:xfrm>
            <a:off x="7960068" y="3173313"/>
            <a:ext cx="353757" cy="351463"/>
            <a:chOff x="-22845575" y="3504075"/>
            <a:chExt cx="296950" cy="295025"/>
          </a:xfrm>
        </p:grpSpPr>
        <p:sp>
          <p:nvSpPr>
            <p:cNvPr id="5614" name="Google Shape;5614;p67"/>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7"/>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6" name="Google Shape;5616;p67"/>
          <p:cNvGrpSpPr/>
          <p:nvPr/>
        </p:nvGrpSpPr>
        <p:grpSpPr>
          <a:xfrm>
            <a:off x="5753249" y="1306961"/>
            <a:ext cx="299344" cy="351880"/>
            <a:chOff x="-27691025" y="3175300"/>
            <a:chExt cx="251275" cy="295375"/>
          </a:xfrm>
        </p:grpSpPr>
        <p:sp>
          <p:nvSpPr>
            <p:cNvPr id="5617" name="Google Shape;5617;p67"/>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7"/>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7"/>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7"/>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1" name="Google Shape;5621;p67"/>
          <p:cNvGrpSpPr/>
          <p:nvPr/>
        </p:nvGrpSpPr>
        <p:grpSpPr>
          <a:xfrm>
            <a:off x="5725566" y="1825637"/>
            <a:ext cx="354710" cy="228015"/>
            <a:chOff x="-27721750" y="3598250"/>
            <a:chExt cx="297750" cy="191400"/>
          </a:xfrm>
        </p:grpSpPr>
        <p:sp>
          <p:nvSpPr>
            <p:cNvPr id="5622" name="Google Shape;5622;p67"/>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7"/>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4" name="Google Shape;5624;p67"/>
          <p:cNvGrpSpPr/>
          <p:nvPr/>
        </p:nvGrpSpPr>
        <p:grpSpPr>
          <a:xfrm>
            <a:off x="5726966" y="2219183"/>
            <a:ext cx="351910" cy="340980"/>
            <a:chOff x="-27719400" y="3925600"/>
            <a:chExt cx="295400" cy="286225"/>
          </a:xfrm>
        </p:grpSpPr>
        <p:sp>
          <p:nvSpPr>
            <p:cNvPr id="5625" name="Google Shape;5625;p67"/>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7"/>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7" name="Google Shape;5627;p67"/>
          <p:cNvGrpSpPr/>
          <p:nvPr/>
        </p:nvGrpSpPr>
        <p:grpSpPr>
          <a:xfrm>
            <a:off x="7948238" y="1306023"/>
            <a:ext cx="353757" cy="353757"/>
            <a:chOff x="-25834600" y="3176875"/>
            <a:chExt cx="296950" cy="296950"/>
          </a:xfrm>
        </p:grpSpPr>
        <p:sp>
          <p:nvSpPr>
            <p:cNvPr id="5628" name="Google Shape;5628;p67"/>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7"/>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7"/>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7"/>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7"/>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3" name="Google Shape;5633;p67"/>
          <p:cNvGrpSpPr/>
          <p:nvPr/>
        </p:nvGrpSpPr>
        <p:grpSpPr>
          <a:xfrm>
            <a:off x="7948238" y="1774024"/>
            <a:ext cx="353757" cy="331241"/>
            <a:chOff x="-25834600" y="3564375"/>
            <a:chExt cx="296950" cy="278050"/>
          </a:xfrm>
        </p:grpSpPr>
        <p:sp>
          <p:nvSpPr>
            <p:cNvPr id="5634" name="Google Shape;5634;p67"/>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7"/>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7"/>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7"/>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7"/>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7"/>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7"/>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7"/>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67"/>
          <p:cNvGrpSpPr/>
          <p:nvPr/>
        </p:nvGrpSpPr>
        <p:grpSpPr>
          <a:xfrm>
            <a:off x="7946362" y="2213376"/>
            <a:ext cx="357509" cy="352595"/>
            <a:chOff x="-25834600" y="3915850"/>
            <a:chExt cx="300100" cy="295975"/>
          </a:xfrm>
        </p:grpSpPr>
        <p:sp>
          <p:nvSpPr>
            <p:cNvPr id="5643" name="Google Shape;5643;p67"/>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7"/>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7"/>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6" name="Google Shape;5646;p67"/>
          <p:cNvGrpSpPr/>
          <p:nvPr/>
        </p:nvGrpSpPr>
        <p:grpSpPr>
          <a:xfrm>
            <a:off x="6681790" y="2694606"/>
            <a:ext cx="228968" cy="350987"/>
            <a:chOff x="-23930925" y="3149300"/>
            <a:chExt cx="192200" cy="294625"/>
          </a:xfrm>
        </p:grpSpPr>
        <p:sp>
          <p:nvSpPr>
            <p:cNvPr id="5647" name="Google Shape;5647;p67"/>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7"/>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7"/>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7"/>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1" name="Google Shape;5651;p67"/>
          <p:cNvGrpSpPr/>
          <p:nvPr/>
        </p:nvGrpSpPr>
        <p:grpSpPr>
          <a:xfrm>
            <a:off x="6638620" y="3173090"/>
            <a:ext cx="315307" cy="351910"/>
            <a:chOff x="-23962425" y="3519475"/>
            <a:chExt cx="264675" cy="295400"/>
          </a:xfrm>
        </p:grpSpPr>
        <p:sp>
          <p:nvSpPr>
            <p:cNvPr id="5652" name="Google Shape;5652;p67"/>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7"/>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4" name="Google Shape;5654;p67"/>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5" name="Google Shape;5655;p67"/>
          <p:cNvGrpSpPr/>
          <p:nvPr/>
        </p:nvGrpSpPr>
        <p:grpSpPr>
          <a:xfrm>
            <a:off x="8017295" y="3623134"/>
            <a:ext cx="239302" cy="351880"/>
            <a:chOff x="-22788075" y="3904625"/>
            <a:chExt cx="200875" cy="295375"/>
          </a:xfrm>
        </p:grpSpPr>
        <p:sp>
          <p:nvSpPr>
            <p:cNvPr id="5656" name="Google Shape;5656;p67"/>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7"/>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7"/>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7"/>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0" name="Google Shape;5660;p67"/>
          <p:cNvGrpSpPr/>
          <p:nvPr/>
        </p:nvGrpSpPr>
        <p:grpSpPr>
          <a:xfrm>
            <a:off x="6172593" y="1306499"/>
            <a:ext cx="354710" cy="352803"/>
            <a:chOff x="-27351575" y="3175300"/>
            <a:chExt cx="297750" cy="296150"/>
          </a:xfrm>
        </p:grpSpPr>
        <p:sp>
          <p:nvSpPr>
            <p:cNvPr id="5661" name="Google Shape;5661;p6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67"/>
          <p:cNvGrpSpPr/>
          <p:nvPr/>
        </p:nvGrpSpPr>
        <p:grpSpPr>
          <a:xfrm>
            <a:off x="6218402" y="1758809"/>
            <a:ext cx="269293" cy="353072"/>
            <a:chOff x="-27313750" y="3545275"/>
            <a:chExt cx="226050" cy="296375"/>
          </a:xfrm>
        </p:grpSpPr>
        <p:sp>
          <p:nvSpPr>
            <p:cNvPr id="5666" name="Google Shape;5666;p67"/>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7"/>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7"/>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9" name="Google Shape;5669;p67"/>
          <p:cNvGrpSpPr/>
          <p:nvPr/>
        </p:nvGrpSpPr>
        <p:grpSpPr>
          <a:xfrm>
            <a:off x="6172593" y="2211380"/>
            <a:ext cx="354710" cy="356586"/>
            <a:chOff x="-27351575" y="3915650"/>
            <a:chExt cx="297750" cy="299325"/>
          </a:xfrm>
        </p:grpSpPr>
        <p:sp>
          <p:nvSpPr>
            <p:cNvPr id="5670" name="Google Shape;5670;p67"/>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7"/>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2" name="Google Shape;5672;p67"/>
          <p:cNvGrpSpPr/>
          <p:nvPr/>
        </p:nvGrpSpPr>
        <p:grpSpPr>
          <a:xfrm>
            <a:off x="4860084" y="2693579"/>
            <a:ext cx="319060" cy="353042"/>
            <a:chOff x="-25445525" y="3175900"/>
            <a:chExt cx="267825" cy="296350"/>
          </a:xfrm>
        </p:grpSpPr>
        <p:sp>
          <p:nvSpPr>
            <p:cNvPr id="5673" name="Google Shape;5673;p67"/>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7"/>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7"/>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67"/>
          <p:cNvGrpSpPr/>
          <p:nvPr/>
        </p:nvGrpSpPr>
        <p:grpSpPr>
          <a:xfrm>
            <a:off x="4841797" y="3183902"/>
            <a:ext cx="355633" cy="330288"/>
            <a:chOff x="-25465200" y="3565175"/>
            <a:chExt cx="298525" cy="277250"/>
          </a:xfrm>
        </p:grpSpPr>
        <p:sp>
          <p:nvSpPr>
            <p:cNvPr id="5677" name="Google Shape;5677;p67"/>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7"/>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67"/>
          <p:cNvGrpSpPr/>
          <p:nvPr/>
        </p:nvGrpSpPr>
        <p:grpSpPr>
          <a:xfrm>
            <a:off x="4841336" y="3623432"/>
            <a:ext cx="356556" cy="351285"/>
            <a:chOff x="-25465200" y="3916150"/>
            <a:chExt cx="299300" cy="294875"/>
          </a:xfrm>
        </p:grpSpPr>
        <p:sp>
          <p:nvSpPr>
            <p:cNvPr id="5680" name="Google Shape;5680;p67"/>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7"/>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2" name="Google Shape;5682;p67"/>
          <p:cNvGrpSpPr/>
          <p:nvPr/>
        </p:nvGrpSpPr>
        <p:grpSpPr>
          <a:xfrm>
            <a:off x="7068775" y="2693698"/>
            <a:ext cx="351880" cy="352803"/>
            <a:chOff x="-23615075" y="3148525"/>
            <a:chExt cx="295375" cy="296150"/>
          </a:xfrm>
        </p:grpSpPr>
        <p:sp>
          <p:nvSpPr>
            <p:cNvPr id="5683" name="Google Shape;5683;p67"/>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7"/>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7"/>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7"/>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7" name="Google Shape;5687;p67"/>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8" name="Google Shape;5688;p67"/>
          <p:cNvGrpSpPr/>
          <p:nvPr/>
        </p:nvGrpSpPr>
        <p:grpSpPr>
          <a:xfrm>
            <a:off x="7068299" y="3632977"/>
            <a:ext cx="352833" cy="332194"/>
            <a:chOff x="-23615075" y="3906200"/>
            <a:chExt cx="296175" cy="278850"/>
          </a:xfrm>
        </p:grpSpPr>
        <p:sp>
          <p:nvSpPr>
            <p:cNvPr id="5689" name="Google Shape;5689;p67"/>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7"/>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7"/>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2" name="Google Shape;5692;p67"/>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3" name="Google Shape;5693;p67"/>
          <p:cNvGrpSpPr/>
          <p:nvPr/>
        </p:nvGrpSpPr>
        <p:grpSpPr>
          <a:xfrm>
            <a:off x="6617268" y="1306618"/>
            <a:ext cx="353757" cy="352565"/>
            <a:chOff x="-26980600" y="3175500"/>
            <a:chExt cx="296950" cy="295950"/>
          </a:xfrm>
        </p:grpSpPr>
        <p:sp>
          <p:nvSpPr>
            <p:cNvPr id="5694" name="Google Shape;5694;p67"/>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7"/>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7"/>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7" name="Google Shape;5697;p67"/>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8" name="Google Shape;5698;p67"/>
          <p:cNvGrpSpPr/>
          <p:nvPr/>
        </p:nvGrpSpPr>
        <p:grpSpPr>
          <a:xfrm>
            <a:off x="6617744" y="2245154"/>
            <a:ext cx="352803" cy="289039"/>
            <a:chOff x="-26981375" y="3951875"/>
            <a:chExt cx="296150" cy="242625"/>
          </a:xfrm>
        </p:grpSpPr>
        <p:sp>
          <p:nvSpPr>
            <p:cNvPr id="5699" name="Google Shape;5699;p67"/>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7"/>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7"/>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2" name="Google Shape;5702;p67"/>
          <p:cNvGrpSpPr/>
          <p:nvPr/>
        </p:nvGrpSpPr>
        <p:grpSpPr>
          <a:xfrm>
            <a:off x="5282787" y="2692745"/>
            <a:ext cx="351910" cy="354710"/>
            <a:chOff x="-25094250" y="3176075"/>
            <a:chExt cx="295400" cy="297750"/>
          </a:xfrm>
        </p:grpSpPr>
        <p:sp>
          <p:nvSpPr>
            <p:cNvPr id="5703" name="Google Shape;5703;p67"/>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7"/>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7"/>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6" name="Google Shape;5706;p67"/>
          <p:cNvGrpSpPr/>
          <p:nvPr/>
        </p:nvGrpSpPr>
        <p:grpSpPr>
          <a:xfrm>
            <a:off x="5282787" y="3173106"/>
            <a:ext cx="351910" cy="351880"/>
            <a:chOff x="-25094250" y="3547050"/>
            <a:chExt cx="295400" cy="295375"/>
          </a:xfrm>
        </p:grpSpPr>
        <p:sp>
          <p:nvSpPr>
            <p:cNvPr id="5707" name="Google Shape;5707;p67"/>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7"/>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7"/>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7"/>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7"/>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2" name="Google Shape;5712;p67"/>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3" name="Google Shape;5713;p67"/>
          <p:cNvGrpSpPr/>
          <p:nvPr/>
        </p:nvGrpSpPr>
        <p:grpSpPr>
          <a:xfrm>
            <a:off x="7514864" y="2693698"/>
            <a:ext cx="352803" cy="352803"/>
            <a:chOff x="-23245675" y="3148525"/>
            <a:chExt cx="296150" cy="296150"/>
          </a:xfrm>
        </p:grpSpPr>
        <p:sp>
          <p:nvSpPr>
            <p:cNvPr id="5714" name="Google Shape;5714;p67"/>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7"/>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7"/>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7" name="Google Shape;5717;p67"/>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8" name="Google Shape;5718;p67"/>
          <p:cNvGrpSpPr/>
          <p:nvPr/>
        </p:nvGrpSpPr>
        <p:grpSpPr>
          <a:xfrm>
            <a:off x="7515325" y="3622672"/>
            <a:ext cx="351880" cy="352803"/>
            <a:chOff x="-23244900" y="3888100"/>
            <a:chExt cx="295375" cy="296150"/>
          </a:xfrm>
        </p:grpSpPr>
        <p:sp>
          <p:nvSpPr>
            <p:cNvPr id="5719" name="Google Shape;5719;p67"/>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7"/>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7"/>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7"/>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7"/>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7"/>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7"/>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7"/>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7"/>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7"/>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7"/>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0" name="Google Shape;5730;p67"/>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7"/>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732" name="Google Shape;5732;p67"/>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36" name="Shape 5736"/>
        <p:cNvGrpSpPr/>
        <p:nvPr/>
      </p:nvGrpSpPr>
      <p:grpSpPr>
        <a:xfrm>
          <a:off x="0" y="0"/>
          <a:ext cx="0" cy="0"/>
          <a:chOff x="0" y="0"/>
          <a:chExt cx="0" cy="0"/>
        </a:xfrm>
      </p:grpSpPr>
      <p:sp>
        <p:nvSpPr>
          <p:cNvPr id="5737" name="Google Shape;5737;p68"/>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8" name="Google Shape;5738;p68"/>
          <p:cNvGrpSpPr/>
          <p:nvPr/>
        </p:nvGrpSpPr>
        <p:grpSpPr>
          <a:xfrm>
            <a:off x="832654" y="1819647"/>
            <a:ext cx="367261" cy="367261"/>
            <a:chOff x="-65145700" y="3727425"/>
            <a:chExt cx="317425" cy="317425"/>
          </a:xfrm>
        </p:grpSpPr>
        <p:sp>
          <p:nvSpPr>
            <p:cNvPr id="5739" name="Google Shape;5739;p68"/>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8"/>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1" name="Google Shape;5741;p68"/>
          <p:cNvGrpSpPr/>
          <p:nvPr/>
        </p:nvGrpSpPr>
        <p:grpSpPr>
          <a:xfrm>
            <a:off x="835851" y="2248561"/>
            <a:ext cx="360868" cy="367261"/>
            <a:chOff x="-65144125" y="4094450"/>
            <a:chExt cx="311900" cy="317425"/>
          </a:xfrm>
        </p:grpSpPr>
        <p:sp>
          <p:nvSpPr>
            <p:cNvPr id="5742" name="Google Shape;5742;p68"/>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8"/>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8"/>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5" name="Google Shape;5745;p68"/>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6" name="Google Shape;5746;p68"/>
          <p:cNvGrpSpPr/>
          <p:nvPr/>
        </p:nvGrpSpPr>
        <p:grpSpPr>
          <a:xfrm>
            <a:off x="3039420" y="1819256"/>
            <a:ext cx="370645" cy="368042"/>
            <a:chOff x="-63250675" y="3744075"/>
            <a:chExt cx="320350" cy="318100"/>
          </a:xfrm>
        </p:grpSpPr>
        <p:sp>
          <p:nvSpPr>
            <p:cNvPr id="5747" name="Google Shape;5747;p68"/>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8"/>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8"/>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68"/>
          <p:cNvGrpSpPr/>
          <p:nvPr/>
        </p:nvGrpSpPr>
        <p:grpSpPr>
          <a:xfrm>
            <a:off x="3041112" y="2248561"/>
            <a:ext cx="367261" cy="367261"/>
            <a:chOff x="-63250675" y="4110200"/>
            <a:chExt cx="317425" cy="317425"/>
          </a:xfrm>
        </p:grpSpPr>
        <p:sp>
          <p:nvSpPr>
            <p:cNvPr id="5751" name="Google Shape;5751;p68"/>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8"/>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8"/>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8"/>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8"/>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8"/>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8"/>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8"/>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8"/>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68"/>
          <p:cNvGrpSpPr/>
          <p:nvPr/>
        </p:nvGrpSpPr>
        <p:grpSpPr>
          <a:xfrm>
            <a:off x="1720159" y="2745656"/>
            <a:ext cx="359075" cy="358844"/>
            <a:chOff x="-61351725" y="3372400"/>
            <a:chExt cx="310350" cy="310150"/>
          </a:xfrm>
        </p:grpSpPr>
        <p:sp>
          <p:nvSpPr>
            <p:cNvPr id="5761" name="Google Shape;5761;p68"/>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8"/>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8"/>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4" name="Google Shape;5764;p68"/>
          <p:cNvGrpSpPr/>
          <p:nvPr/>
        </p:nvGrpSpPr>
        <p:grpSpPr>
          <a:xfrm>
            <a:off x="1716514" y="3208713"/>
            <a:ext cx="366364" cy="333534"/>
            <a:chOff x="-61354875" y="3751050"/>
            <a:chExt cx="316650" cy="288275"/>
          </a:xfrm>
        </p:grpSpPr>
        <p:sp>
          <p:nvSpPr>
            <p:cNvPr id="5765" name="Google Shape;5765;p68"/>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8"/>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8"/>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68"/>
          <p:cNvGrpSpPr/>
          <p:nvPr/>
        </p:nvGrpSpPr>
        <p:grpSpPr>
          <a:xfrm>
            <a:off x="1716514" y="3650352"/>
            <a:ext cx="366364" cy="367290"/>
            <a:chOff x="-61354875" y="4101525"/>
            <a:chExt cx="316650" cy="317450"/>
          </a:xfrm>
        </p:grpSpPr>
        <p:sp>
          <p:nvSpPr>
            <p:cNvPr id="5769" name="Google Shape;5769;p68"/>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8"/>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68"/>
          <p:cNvGrpSpPr/>
          <p:nvPr/>
        </p:nvGrpSpPr>
        <p:grpSpPr>
          <a:xfrm>
            <a:off x="3932949" y="2742228"/>
            <a:ext cx="368157" cy="365699"/>
            <a:chOff x="-59470075" y="3308975"/>
            <a:chExt cx="318200" cy="316075"/>
          </a:xfrm>
        </p:grpSpPr>
        <p:sp>
          <p:nvSpPr>
            <p:cNvPr id="5772" name="Google Shape;5772;p68"/>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8"/>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8"/>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8"/>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8"/>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8"/>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8"/>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8"/>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8"/>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1" name="Google Shape;5781;p68"/>
          <p:cNvGrpSpPr/>
          <p:nvPr/>
        </p:nvGrpSpPr>
        <p:grpSpPr>
          <a:xfrm>
            <a:off x="1278379" y="1377933"/>
            <a:ext cx="367261" cy="364686"/>
            <a:chOff x="-64781025" y="3361050"/>
            <a:chExt cx="317425" cy="315200"/>
          </a:xfrm>
        </p:grpSpPr>
        <p:sp>
          <p:nvSpPr>
            <p:cNvPr id="5782" name="Google Shape;5782;p6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6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6" name="Google Shape;5786;p68"/>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8"/>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8"/>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9" name="Google Shape;5789;p68"/>
          <p:cNvGrpSpPr/>
          <p:nvPr/>
        </p:nvGrpSpPr>
        <p:grpSpPr>
          <a:xfrm>
            <a:off x="3482779" y="1819372"/>
            <a:ext cx="382765" cy="367810"/>
            <a:chOff x="-62890750" y="3747425"/>
            <a:chExt cx="330825" cy="317900"/>
          </a:xfrm>
        </p:grpSpPr>
        <p:sp>
          <p:nvSpPr>
            <p:cNvPr id="5790" name="Google Shape;5790;p68"/>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8"/>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8"/>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8"/>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8"/>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8"/>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8"/>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8"/>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8"/>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8"/>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8"/>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8"/>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8"/>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8"/>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4" name="Google Shape;5804;p68"/>
          <p:cNvGrpSpPr/>
          <p:nvPr/>
        </p:nvGrpSpPr>
        <p:grpSpPr>
          <a:xfrm>
            <a:off x="3490531" y="2249009"/>
            <a:ext cx="367261" cy="366364"/>
            <a:chOff x="-62884425" y="4111775"/>
            <a:chExt cx="317425" cy="316650"/>
          </a:xfrm>
        </p:grpSpPr>
        <p:sp>
          <p:nvSpPr>
            <p:cNvPr id="5805" name="Google Shape;5805;p68"/>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8"/>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68"/>
          <p:cNvGrpSpPr/>
          <p:nvPr/>
        </p:nvGrpSpPr>
        <p:grpSpPr>
          <a:xfrm>
            <a:off x="2163165" y="2745078"/>
            <a:ext cx="365438" cy="360001"/>
            <a:chOff x="-60991775" y="3376900"/>
            <a:chExt cx="315850" cy="311150"/>
          </a:xfrm>
        </p:grpSpPr>
        <p:sp>
          <p:nvSpPr>
            <p:cNvPr id="5808" name="Google Shape;5808;p68"/>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8"/>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8"/>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68"/>
          <p:cNvGrpSpPr/>
          <p:nvPr/>
        </p:nvGrpSpPr>
        <p:grpSpPr>
          <a:xfrm>
            <a:off x="2162702" y="3195942"/>
            <a:ext cx="366364" cy="359075"/>
            <a:chOff x="-60988625" y="3740800"/>
            <a:chExt cx="316650" cy="310350"/>
          </a:xfrm>
        </p:grpSpPr>
        <p:sp>
          <p:nvSpPr>
            <p:cNvPr id="5812" name="Google Shape;5812;p6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68"/>
          <p:cNvGrpSpPr/>
          <p:nvPr/>
        </p:nvGrpSpPr>
        <p:grpSpPr>
          <a:xfrm>
            <a:off x="2162702" y="3651393"/>
            <a:ext cx="366364" cy="365207"/>
            <a:chOff x="-60987850" y="4100950"/>
            <a:chExt cx="316650" cy="315650"/>
          </a:xfrm>
        </p:grpSpPr>
        <p:sp>
          <p:nvSpPr>
            <p:cNvPr id="5816" name="Google Shape;5816;p68"/>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8"/>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8"/>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68"/>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8"/>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1" name="Google Shape;5821;p68"/>
          <p:cNvGrpSpPr/>
          <p:nvPr/>
        </p:nvGrpSpPr>
        <p:grpSpPr>
          <a:xfrm>
            <a:off x="3932486" y="3196853"/>
            <a:ext cx="369083" cy="357253"/>
            <a:chOff x="-59447250" y="3706150"/>
            <a:chExt cx="319000" cy="308775"/>
          </a:xfrm>
        </p:grpSpPr>
        <p:sp>
          <p:nvSpPr>
            <p:cNvPr id="5822" name="Google Shape;5822;p68"/>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8"/>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8"/>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8"/>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6" name="Google Shape;5826;p68"/>
          <p:cNvGrpSpPr/>
          <p:nvPr/>
        </p:nvGrpSpPr>
        <p:grpSpPr>
          <a:xfrm>
            <a:off x="1721214" y="1378164"/>
            <a:ext cx="368186" cy="364224"/>
            <a:chOff x="-64406125" y="3362225"/>
            <a:chExt cx="318225" cy="314800"/>
          </a:xfrm>
        </p:grpSpPr>
        <p:sp>
          <p:nvSpPr>
            <p:cNvPr id="5827" name="Google Shape;5827;p68"/>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68"/>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9" name="Google Shape;5829;p68"/>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0" name="Google Shape;5830;p68"/>
          <p:cNvGrpSpPr/>
          <p:nvPr/>
        </p:nvGrpSpPr>
        <p:grpSpPr>
          <a:xfrm>
            <a:off x="1721677" y="2249009"/>
            <a:ext cx="367261" cy="366364"/>
            <a:chOff x="-64410850" y="4094450"/>
            <a:chExt cx="317425" cy="316650"/>
          </a:xfrm>
        </p:grpSpPr>
        <p:sp>
          <p:nvSpPr>
            <p:cNvPr id="5831" name="Google Shape;5831;p68"/>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8"/>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8"/>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4" name="Google Shape;5834;p68"/>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5" name="Google Shape;5835;p68"/>
          <p:cNvGrpSpPr/>
          <p:nvPr/>
        </p:nvGrpSpPr>
        <p:grpSpPr>
          <a:xfrm>
            <a:off x="3943225" y="1819083"/>
            <a:ext cx="365467" cy="368389"/>
            <a:chOff x="-62516625" y="3743175"/>
            <a:chExt cx="315875" cy="318400"/>
          </a:xfrm>
        </p:grpSpPr>
        <p:sp>
          <p:nvSpPr>
            <p:cNvPr id="5836" name="Google Shape;5836;p6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8" name="Google Shape;5838;p68"/>
          <p:cNvGrpSpPr/>
          <p:nvPr/>
        </p:nvGrpSpPr>
        <p:grpSpPr>
          <a:xfrm>
            <a:off x="3950065" y="2269054"/>
            <a:ext cx="351786" cy="326274"/>
            <a:chOff x="-62511900" y="4129100"/>
            <a:chExt cx="304050" cy="282000"/>
          </a:xfrm>
        </p:grpSpPr>
        <p:sp>
          <p:nvSpPr>
            <p:cNvPr id="5839" name="Google Shape;5839;p68"/>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8"/>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8"/>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8"/>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8"/>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68"/>
          <p:cNvGrpSpPr/>
          <p:nvPr/>
        </p:nvGrpSpPr>
        <p:grpSpPr>
          <a:xfrm>
            <a:off x="2628187" y="2741448"/>
            <a:ext cx="310770" cy="367261"/>
            <a:chOff x="-60597975" y="3367475"/>
            <a:chExt cx="268600" cy="317425"/>
          </a:xfrm>
        </p:grpSpPr>
        <p:sp>
          <p:nvSpPr>
            <p:cNvPr id="5845" name="Google Shape;5845;p68"/>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8"/>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8"/>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8"/>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8"/>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0" name="Google Shape;5850;p68"/>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1" name="Google Shape;5851;p68"/>
          <p:cNvGrpSpPr/>
          <p:nvPr/>
        </p:nvGrpSpPr>
        <p:grpSpPr>
          <a:xfrm>
            <a:off x="2600390" y="3702764"/>
            <a:ext cx="366364" cy="262465"/>
            <a:chOff x="-60621600" y="4145650"/>
            <a:chExt cx="316650" cy="226850"/>
          </a:xfrm>
        </p:grpSpPr>
        <p:sp>
          <p:nvSpPr>
            <p:cNvPr id="5852" name="Google Shape;5852;p68"/>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8"/>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8"/>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5" name="Google Shape;5855;p68"/>
          <p:cNvGrpSpPr/>
          <p:nvPr/>
        </p:nvGrpSpPr>
        <p:grpSpPr>
          <a:xfrm>
            <a:off x="3937042" y="3651263"/>
            <a:ext cx="359972" cy="365467"/>
            <a:chOff x="-59400775" y="4084200"/>
            <a:chExt cx="311125" cy="315875"/>
          </a:xfrm>
        </p:grpSpPr>
        <p:sp>
          <p:nvSpPr>
            <p:cNvPr id="5856" name="Google Shape;5856;p68"/>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8"/>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8"/>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8"/>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8"/>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8"/>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68"/>
          <p:cNvGrpSpPr/>
          <p:nvPr/>
        </p:nvGrpSpPr>
        <p:grpSpPr>
          <a:xfrm>
            <a:off x="2161136" y="1377094"/>
            <a:ext cx="365438" cy="366364"/>
            <a:chOff x="-64044600" y="3360375"/>
            <a:chExt cx="315850" cy="316650"/>
          </a:xfrm>
        </p:grpSpPr>
        <p:sp>
          <p:nvSpPr>
            <p:cNvPr id="5863" name="Google Shape;5863;p68"/>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8"/>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8"/>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6" name="Google Shape;5866;p68"/>
          <p:cNvGrpSpPr/>
          <p:nvPr/>
        </p:nvGrpSpPr>
        <p:grpSpPr>
          <a:xfrm>
            <a:off x="2187559" y="1819647"/>
            <a:ext cx="312592" cy="367261"/>
            <a:chOff x="-64022550" y="3727425"/>
            <a:chExt cx="270175" cy="317425"/>
          </a:xfrm>
        </p:grpSpPr>
        <p:sp>
          <p:nvSpPr>
            <p:cNvPr id="5867" name="Google Shape;5867;p68"/>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8"/>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8"/>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0" name="Google Shape;5870;p68"/>
          <p:cNvGrpSpPr/>
          <p:nvPr/>
        </p:nvGrpSpPr>
        <p:grpSpPr>
          <a:xfrm>
            <a:off x="2211697" y="2248547"/>
            <a:ext cx="264317" cy="367290"/>
            <a:chOff x="-64001300" y="4093650"/>
            <a:chExt cx="228450" cy="317450"/>
          </a:xfrm>
        </p:grpSpPr>
        <p:sp>
          <p:nvSpPr>
            <p:cNvPr id="5871" name="Google Shape;5871;p68"/>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8"/>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8"/>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8"/>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68"/>
          <p:cNvGrpSpPr/>
          <p:nvPr/>
        </p:nvGrpSpPr>
        <p:grpSpPr>
          <a:xfrm>
            <a:off x="830701" y="2741838"/>
            <a:ext cx="359972" cy="366480"/>
            <a:chOff x="-62148800" y="3377700"/>
            <a:chExt cx="311125" cy="316750"/>
          </a:xfrm>
        </p:grpSpPr>
        <p:sp>
          <p:nvSpPr>
            <p:cNvPr id="5876" name="Google Shape;5876;p68"/>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8"/>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68"/>
          <p:cNvGrpSpPr/>
          <p:nvPr/>
        </p:nvGrpSpPr>
        <p:grpSpPr>
          <a:xfrm>
            <a:off x="826608" y="3191835"/>
            <a:ext cx="368157" cy="367290"/>
            <a:chOff x="-62154300" y="3743950"/>
            <a:chExt cx="318200" cy="317450"/>
          </a:xfrm>
        </p:grpSpPr>
        <p:sp>
          <p:nvSpPr>
            <p:cNvPr id="5879" name="Google Shape;5879;p6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1" name="Google Shape;5881;p68"/>
          <p:cNvGrpSpPr/>
          <p:nvPr/>
        </p:nvGrpSpPr>
        <p:grpSpPr>
          <a:xfrm>
            <a:off x="826594" y="3650815"/>
            <a:ext cx="368186" cy="366364"/>
            <a:chOff x="-62151950" y="4111775"/>
            <a:chExt cx="318225" cy="316650"/>
          </a:xfrm>
        </p:grpSpPr>
        <p:sp>
          <p:nvSpPr>
            <p:cNvPr id="5882" name="Google Shape;5882;p68"/>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8"/>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8"/>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8"/>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6" name="Google Shape;5886;p68"/>
          <p:cNvGrpSpPr/>
          <p:nvPr/>
        </p:nvGrpSpPr>
        <p:grpSpPr>
          <a:xfrm>
            <a:off x="3045218" y="2741361"/>
            <a:ext cx="368157" cy="367434"/>
            <a:chOff x="-60254550" y="3367325"/>
            <a:chExt cx="318200" cy="317575"/>
          </a:xfrm>
        </p:grpSpPr>
        <p:sp>
          <p:nvSpPr>
            <p:cNvPr id="5887" name="Google Shape;5887;p68"/>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8"/>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8"/>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8"/>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1" name="Google Shape;5891;p68"/>
          <p:cNvGrpSpPr/>
          <p:nvPr/>
        </p:nvGrpSpPr>
        <p:grpSpPr>
          <a:xfrm>
            <a:off x="3046115" y="3192355"/>
            <a:ext cx="366364" cy="366248"/>
            <a:chOff x="-60255350" y="3733825"/>
            <a:chExt cx="316650" cy="316550"/>
          </a:xfrm>
        </p:grpSpPr>
        <p:sp>
          <p:nvSpPr>
            <p:cNvPr id="5892" name="Google Shape;5892;p6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9" name="Google Shape;5899;p68"/>
          <p:cNvGrpSpPr/>
          <p:nvPr/>
        </p:nvGrpSpPr>
        <p:grpSpPr>
          <a:xfrm>
            <a:off x="3073912" y="3651263"/>
            <a:ext cx="310770" cy="365467"/>
            <a:chOff x="-60232500" y="4101525"/>
            <a:chExt cx="268600" cy="315875"/>
          </a:xfrm>
        </p:grpSpPr>
        <p:sp>
          <p:nvSpPr>
            <p:cNvPr id="5900" name="Google Shape;5900;p68"/>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8"/>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2" name="Google Shape;5902;p68"/>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3" name="Google Shape;5903;p68"/>
          <p:cNvGrpSpPr/>
          <p:nvPr/>
        </p:nvGrpSpPr>
        <p:grpSpPr>
          <a:xfrm>
            <a:off x="2606912" y="1377094"/>
            <a:ext cx="368186" cy="366364"/>
            <a:chOff x="-63679950" y="3360375"/>
            <a:chExt cx="318225" cy="316650"/>
          </a:xfrm>
        </p:grpSpPr>
        <p:sp>
          <p:nvSpPr>
            <p:cNvPr id="5904" name="Google Shape;5904;p68"/>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8"/>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8"/>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8"/>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8" name="Google Shape;5908;p68"/>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9" name="Google Shape;5909;p68"/>
          <p:cNvGrpSpPr/>
          <p:nvPr/>
        </p:nvGrpSpPr>
        <p:grpSpPr>
          <a:xfrm>
            <a:off x="2605539" y="2248431"/>
            <a:ext cx="370934" cy="367521"/>
            <a:chOff x="-63679950" y="4093450"/>
            <a:chExt cx="320600" cy="317650"/>
          </a:xfrm>
        </p:grpSpPr>
        <p:sp>
          <p:nvSpPr>
            <p:cNvPr id="5910" name="Google Shape;5910;p68"/>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8"/>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8"/>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3" name="Google Shape;5913;p68"/>
          <p:cNvGrpSpPr/>
          <p:nvPr/>
        </p:nvGrpSpPr>
        <p:grpSpPr>
          <a:xfrm>
            <a:off x="1265656" y="2741433"/>
            <a:ext cx="366364" cy="367290"/>
            <a:chOff x="-61784125" y="3377700"/>
            <a:chExt cx="316650" cy="317450"/>
          </a:xfrm>
        </p:grpSpPr>
        <p:sp>
          <p:nvSpPr>
            <p:cNvPr id="5914" name="Google Shape;5914;p68"/>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8"/>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8"/>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8"/>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8"/>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8"/>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8"/>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1" name="Google Shape;5921;p68"/>
          <p:cNvGrpSpPr/>
          <p:nvPr/>
        </p:nvGrpSpPr>
        <p:grpSpPr>
          <a:xfrm>
            <a:off x="1265656" y="3191835"/>
            <a:ext cx="366364" cy="367290"/>
            <a:chOff x="-61783350" y="3743950"/>
            <a:chExt cx="316650" cy="317450"/>
          </a:xfrm>
        </p:grpSpPr>
        <p:sp>
          <p:nvSpPr>
            <p:cNvPr id="5922" name="Google Shape;5922;p68"/>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8"/>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4" name="Google Shape;5924;p68"/>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8"/>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8"/>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7" name="Google Shape;5927;p68"/>
          <p:cNvGrpSpPr/>
          <p:nvPr/>
        </p:nvGrpSpPr>
        <p:grpSpPr>
          <a:xfrm>
            <a:off x="3487080" y="3651668"/>
            <a:ext cx="369112" cy="364657"/>
            <a:chOff x="-59869425" y="4102225"/>
            <a:chExt cx="319025" cy="315175"/>
          </a:xfrm>
        </p:grpSpPr>
        <p:sp>
          <p:nvSpPr>
            <p:cNvPr id="5928" name="Google Shape;5928;p68"/>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8"/>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8"/>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8"/>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2" name="Google Shape;5932;p68"/>
          <p:cNvGrpSpPr/>
          <p:nvPr/>
        </p:nvGrpSpPr>
        <p:grpSpPr>
          <a:xfrm>
            <a:off x="2605883" y="4120490"/>
            <a:ext cx="366364" cy="365467"/>
            <a:chOff x="-59029025" y="3711650"/>
            <a:chExt cx="316650" cy="315875"/>
          </a:xfrm>
        </p:grpSpPr>
        <p:sp>
          <p:nvSpPr>
            <p:cNvPr id="5933" name="Google Shape;5933;p68"/>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8"/>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8"/>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8"/>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8"/>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8"/>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8"/>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0" name="Google Shape;5940;p68"/>
          <p:cNvGrpSpPr/>
          <p:nvPr/>
        </p:nvGrpSpPr>
        <p:grpSpPr>
          <a:xfrm>
            <a:off x="4841373" y="1398014"/>
            <a:ext cx="351940" cy="348188"/>
            <a:chOff x="581525" y="3254850"/>
            <a:chExt cx="297750" cy="294575"/>
          </a:xfrm>
        </p:grpSpPr>
        <p:sp>
          <p:nvSpPr>
            <p:cNvPr id="5941" name="Google Shape;5941;p68"/>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8"/>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8"/>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68"/>
          <p:cNvGrpSpPr/>
          <p:nvPr/>
        </p:nvGrpSpPr>
        <p:grpSpPr>
          <a:xfrm>
            <a:off x="4840442" y="1836950"/>
            <a:ext cx="353802" cy="351497"/>
            <a:chOff x="580725" y="3617925"/>
            <a:chExt cx="299325" cy="297375"/>
          </a:xfrm>
        </p:grpSpPr>
        <p:sp>
          <p:nvSpPr>
            <p:cNvPr id="5945" name="Google Shape;5945;p6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0" name="Google Shape;5950;p68"/>
          <p:cNvGrpSpPr/>
          <p:nvPr/>
        </p:nvGrpSpPr>
        <p:grpSpPr>
          <a:xfrm>
            <a:off x="4842304" y="2284140"/>
            <a:ext cx="350079" cy="350079"/>
            <a:chOff x="583100" y="3982600"/>
            <a:chExt cx="296175" cy="296175"/>
          </a:xfrm>
        </p:grpSpPr>
        <p:sp>
          <p:nvSpPr>
            <p:cNvPr id="5951" name="Google Shape;5951;p6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6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68"/>
          <p:cNvGrpSpPr/>
          <p:nvPr/>
        </p:nvGrpSpPr>
        <p:grpSpPr>
          <a:xfrm>
            <a:off x="7074918" y="1397764"/>
            <a:ext cx="307231" cy="348690"/>
            <a:chOff x="2423775" y="3226875"/>
            <a:chExt cx="259925" cy="295000"/>
          </a:xfrm>
        </p:grpSpPr>
        <p:sp>
          <p:nvSpPr>
            <p:cNvPr id="5959" name="Google Shape;5959;p6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6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2" name="Google Shape;5962;p68"/>
          <p:cNvGrpSpPr/>
          <p:nvPr/>
        </p:nvGrpSpPr>
        <p:grpSpPr>
          <a:xfrm>
            <a:off x="7052106" y="1839049"/>
            <a:ext cx="352857" cy="347301"/>
            <a:chOff x="2404875" y="3592725"/>
            <a:chExt cx="298525" cy="293825"/>
          </a:xfrm>
        </p:grpSpPr>
        <p:sp>
          <p:nvSpPr>
            <p:cNvPr id="5963" name="Google Shape;5963;p6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6" name="Google Shape;5966;p68"/>
          <p:cNvGrpSpPr/>
          <p:nvPr/>
        </p:nvGrpSpPr>
        <p:grpSpPr>
          <a:xfrm>
            <a:off x="7053036" y="2284614"/>
            <a:ext cx="350995" cy="349133"/>
            <a:chOff x="2404875" y="3955825"/>
            <a:chExt cx="296950" cy="295375"/>
          </a:xfrm>
        </p:grpSpPr>
        <p:sp>
          <p:nvSpPr>
            <p:cNvPr id="5967" name="Google Shape;5967;p68"/>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8"/>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8"/>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8"/>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68"/>
          <p:cNvGrpSpPr/>
          <p:nvPr/>
        </p:nvGrpSpPr>
        <p:grpSpPr>
          <a:xfrm>
            <a:off x="5747016" y="2748808"/>
            <a:ext cx="349163" cy="350079"/>
            <a:chOff x="4263650" y="3235150"/>
            <a:chExt cx="295400" cy="296175"/>
          </a:xfrm>
        </p:grpSpPr>
        <p:sp>
          <p:nvSpPr>
            <p:cNvPr id="5972" name="Google Shape;5972;p68"/>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68"/>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8"/>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8"/>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68"/>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68"/>
          <p:cNvGrpSpPr/>
          <p:nvPr/>
        </p:nvGrpSpPr>
        <p:grpSpPr>
          <a:xfrm>
            <a:off x="5744696" y="3207969"/>
            <a:ext cx="353802" cy="327739"/>
            <a:chOff x="4266025" y="3609275"/>
            <a:chExt cx="299325" cy="277275"/>
          </a:xfrm>
        </p:grpSpPr>
        <p:sp>
          <p:nvSpPr>
            <p:cNvPr id="5978" name="Google Shape;5978;p6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68"/>
          <p:cNvGrpSpPr/>
          <p:nvPr/>
        </p:nvGrpSpPr>
        <p:grpSpPr>
          <a:xfrm>
            <a:off x="5745154" y="3673356"/>
            <a:ext cx="352886" cy="349133"/>
            <a:chOff x="4263650" y="3963700"/>
            <a:chExt cx="298550" cy="295375"/>
          </a:xfrm>
        </p:grpSpPr>
        <p:sp>
          <p:nvSpPr>
            <p:cNvPr id="5981" name="Google Shape;5981;p68"/>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68"/>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8"/>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8"/>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68"/>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68"/>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68"/>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8" name="Google Shape;5988;p68"/>
          <p:cNvGrpSpPr/>
          <p:nvPr/>
        </p:nvGrpSpPr>
        <p:grpSpPr>
          <a:xfrm>
            <a:off x="8023491" y="2748809"/>
            <a:ext cx="226264" cy="350079"/>
            <a:chOff x="6164975" y="3211525"/>
            <a:chExt cx="191425" cy="296175"/>
          </a:xfrm>
        </p:grpSpPr>
        <p:sp>
          <p:nvSpPr>
            <p:cNvPr id="5989" name="Google Shape;5989;p68"/>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8"/>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8"/>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8"/>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8"/>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8"/>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8"/>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68"/>
          <p:cNvGrpSpPr/>
          <p:nvPr/>
        </p:nvGrpSpPr>
        <p:grpSpPr>
          <a:xfrm>
            <a:off x="5285528" y="1397084"/>
            <a:ext cx="352886" cy="350049"/>
            <a:chOff x="946175" y="3253275"/>
            <a:chExt cx="298550" cy="296150"/>
          </a:xfrm>
        </p:grpSpPr>
        <p:sp>
          <p:nvSpPr>
            <p:cNvPr id="5997" name="Google Shape;5997;p68"/>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68"/>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8"/>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8"/>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68"/>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68"/>
          <p:cNvGrpSpPr/>
          <p:nvPr/>
        </p:nvGrpSpPr>
        <p:grpSpPr>
          <a:xfrm>
            <a:off x="5286459" y="1839048"/>
            <a:ext cx="351024" cy="347301"/>
            <a:chOff x="946175" y="3619500"/>
            <a:chExt cx="296975" cy="293825"/>
          </a:xfrm>
        </p:grpSpPr>
        <p:sp>
          <p:nvSpPr>
            <p:cNvPr id="6003" name="Google Shape;6003;p68"/>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8"/>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8"/>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8"/>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8"/>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8"/>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68"/>
          <p:cNvGrpSpPr/>
          <p:nvPr/>
        </p:nvGrpSpPr>
        <p:grpSpPr>
          <a:xfrm>
            <a:off x="5286001" y="2283682"/>
            <a:ext cx="351940" cy="350995"/>
            <a:chOff x="944600" y="3981825"/>
            <a:chExt cx="297750" cy="296950"/>
          </a:xfrm>
        </p:grpSpPr>
        <p:sp>
          <p:nvSpPr>
            <p:cNvPr id="6010" name="Google Shape;6010;p68"/>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8"/>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8"/>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8"/>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4" name="Google Shape;6014;p68"/>
          <p:cNvGrpSpPr/>
          <p:nvPr/>
        </p:nvGrpSpPr>
        <p:grpSpPr>
          <a:xfrm>
            <a:off x="7502937" y="1397542"/>
            <a:ext cx="350079" cy="349133"/>
            <a:chOff x="2768750" y="3227275"/>
            <a:chExt cx="296175" cy="295375"/>
          </a:xfrm>
        </p:grpSpPr>
        <p:sp>
          <p:nvSpPr>
            <p:cNvPr id="6015" name="Google Shape;6015;p68"/>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8"/>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8"/>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8"/>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8"/>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8"/>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8"/>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68"/>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3" name="Google Shape;6023;p68"/>
          <p:cNvGrpSpPr/>
          <p:nvPr/>
        </p:nvGrpSpPr>
        <p:grpSpPr>
          <a:xfrm>
            <a:off x="7523888" y="1838414"/>
            <a:ext cx="308177" cy="348572"/>
            <a:chOff x="2786075" y="3591800"/>
            <a:chExt cx="260725" cy="294900"/>
          </a:xfrm>
        </p:grpSpPr>
        <p:sp>
          <p:nvSpPr>
            <p:cNvPr id="6024" name="Google Shape;6024;p68"/>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8"/>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8"/>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8"/>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8"/>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9" name="Google Shape;6029;p68"/>
          <p:cNvGrpSpPr/>
          <p:nvPr/>
        </p:nvGrpSpPr>
        <p:grpSpPr>
          <a:xfrm>
            <a:off x="7564387" y="2284141"/>
            <a:ext cx="227180" cy="350079"/>
            <a:chOff x="2819150" y="3955025"/>
            <a:chExt cx="192200" cy="296175"/>
          </a:xfrm>
        </p:grpSpPr>
        <p:sp>
          <p:nvSpPr>
            <p:cNvPr id="6030" name="Google Shape;6030;p68"/>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68"/>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68"/>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8"/>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4" name="Google Shape;6034;p68"/>
          <p:cNvGrpSpPr/>
          <p:nvPr/>
        </p:nvGrpSpPr>
        <p:grpSpPr>
          <a:xfrm>
            <a:off x="6188160" y="2749739"/>
            <a:ext cx="349133" cy="348217"/>
            <a:chOff x="4629125" y="3235150"/>
            <a:chExt cx="295375" cy="294600"/>
          </a:xfrm>
        </p:grpSpPr>
        <p:sp>
          <p:nvSpPr>
            <p:cNvPr id="6035" name="Google Shape;6035;p68"/>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8"/>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8"/>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8"/>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8"/>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68"/>
          <p:cNvGrpSpPr/>
          <p:nvPr/>
        </p:nvGrpSpPr>
        <p:grpSpPr>
          <a:xfrm>
            <a:off x="6188145" y="3197272"/>
            <a:ext cx="349163" cy="349133"/>
            <a:chOff x="4628325" y="3599825"/>
            <a:chExt cx="295400" cy="295375"/>
          </a:xfrm>
        </p:grpSpPr>
        <p:sp>
          <p:nvSpPr>
            <p:cNvPr id="6041" name="Google Shape;6041;p68"/>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8"/>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8"/>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8"/>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8"/>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8"/>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8"/>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8"/>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8"/>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8"/>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8"/>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8"/>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3" name="Google Shape;6053;p68"/>
          <p:cNvGrpSpPr/>
          <p:nvPr/>
        </p:nvGrpSpPr>
        <p:grpSpPr>
          <a:xfrm>
            <a:off x="6209096" y="3672883"/>
            <a:ext cx="307261" cy="350079"/>
            <a:chOff x="4645650" y="3962900"/>
            <a:chExt cx="259950" cy="296175"/>
          </a:xfrm>
        </p:grpSpPr>
        <p:sp>
          <p:nvSpPr>
            <p:cNvPr id="6054" name="Google Shape;6054;p68"/>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8"/>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8"/>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8"/>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8"/>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8"/>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0" name="Google Shape;6060;p68"/>
          <p:cNvGrpSpPr/>
          <p:nvPr/>
        </p:nvGrpSpPr>
        <p:grpSpPr>
          <a:xfrm>
            <a:off x="7962056" y="3197745"/>
            <a:ext cx="349133" cy="348188"/>
            <a:chOff x="6143725" y="3582500"/>
            <a:chExt cx="295375" cy="294575"/>
          </a:xfrm>
        </p:grpSpPr>
        <p:sp>
          <p:nvSpPr>
            <p:cNvPr id="6061" name="Google Shape;6061;p68"/>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68"/>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8"/>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8"/>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8"/>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8"/>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68"/>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8" name="Google Shape;6068;p68"/>
          <p:cNvGrpSpPr/>
          <p:nvPr/>
        </p:nvGrpSpPr>
        <p:grpSpPr>
          <a:xfrm>
            <a:off x="5730883" y="1397084"/>
            <a:ext cx="350995" cy="350049"/>
            <a:chOff x="1310075" y="3253275"/>
            <a:chExt cx="296950" cy="296150"/>
          </a:xfrm>
        </p:grpSpPr>
        <p:sp>
          <p:nvSpPr>
            <p:cNvPr id="6069" name="Google Shape;6069;p68"/>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8"/>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8"/>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2" name="Google Shape;6072;p68"/>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3" name="Google Shape;6073;p68"/>
          <p:cNvGrpSpPr/>
          <p:nvPr/>
        </p:nvGrpSpPr>
        <p:grpSpPr>
          <a:xfrm>
            <a:off x="5730410" y="2283343"/>
            <a:ext cx="351941" cy="351675"/>
            <a:chOff x="1310075" y="3980250"/>
            <a:chExt cx="297750" cy="297525"/>
          </a:xfrm>
        </p:grpSpPr>
        <p:sp>
          <p:nvSpPr>
            <p:cNvPr id="6074" name="Google Shape;6074;p6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6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8" name="Google Shape;6078;p68"/>
          <p:cNvGrpSpPr/>
          <p:nvPr/>
        </p:nvGrpSpPr>
        <p:grpSpPr>
          <a:xfrm>
            <a:off x="7995198" y="1397542"/>
            <a:ext cx="266305" cy="349133"/>
            <a:chOff x="3167275" y="3227275"/>
            <a:chExt cx="225300" cy="295375"/>
          </a:xfrm>
        </p:grpSpPr>
        <p:sp>
          <p:nvSpPr>
            <p:cNvPr id="6079" name="Google Shape;6079;p68"/>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68"/>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8"/>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8"/>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8"/>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4" name="Google Shape;6084;p68"/>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5" name="Google Shape;6085;p68"/>
          <p:cNvGrpSpPr/>
          <p:nvPr/>
        </p:nvGrpSpPr>
        <p:grpSpPr>
          <a:xfrm>
            <a:off x="7952380" y="2284599"/>
            <a:ext cx="351940" cy="349163"/>
            <a:chOff x="3133425" y="3955025"/>
            <a:chExt cx="297750" cy="295400"/>
          </a:xfrm>
        </p:grpSpPr>
        <p:sp>
          <p:nvSpPr>
            <p:cNvPr id="6086" name="Google Shape;6086;p68"/>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68"/>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8"/>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9" name="Google Shape;6089;p68"/>
          <p:cNvGrpSpPr/>
          <p:nvPr/>
        </p:nvGrpSpPr>
        <p:grpSpPr>
          <a:xfrm>
            <a:off x="6632554" y="2748187"/>
            <a:ext cx="350079" cy="351320"/>
            <a:chOff x="4991425" y="3234750"/>
            <a:chExt cx="296175" cy="297225"/>
          </a:xfrm>
        </p:grpSpPr>
        <p:sp>
          <p:nvSpPr>
            <p:cNvPr id="6090" name="Google Shape;6090;p68"/>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8"/>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8"/>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8"/>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8"/>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8"/>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6" name="Google Shape;6096;p68"/>
          <p:cNvGrpSpPr/>
          <p:nvPr/>
        </p:nvGrpSpPr>
        <p:grpSpPr>
          <a:xfrm>
            <a:off x="6632554" y="3217750"/>
            <a:ext cx="350079" cy="308177"/>
            <a:chOff x="4991425" y="3617150"/>
            <a:chExt cx="296175" cy="260725"/>
          </a:xfrm>
        </p:grpSpPr>
        <p:sp>
          <p:nvSpPr>
            <p:cNvPr id="6097" name="Google Shape;6097;p68"/>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68"/>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68"/>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8"/>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8"/>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8"/>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68"/>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4" name="Google Shape;6104;p68"/>
          <p:cNvGrpSpPr/>
          <p:nvPr/>
        </p:nvGrpSpPr>
        <p:grpSpPr>
          <a:xfrm>
            <a:off x="6709827" y="3673341"/>
            <a:ext cx="195532" cy="349163"/>
            <a:chOff x="5056800" y="3962900"/>
            <a:chExt cx="165425" cy="295400"/>
          </a:xfrm>
        </p:grpSpPr>
        <p:sp>
          <p:nvSpPr>
            <p:cNvPr id="6105" name="Google Shape;6105;p68"/>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8"/>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8"/>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68"/>
          <p:cNvGrpSpPr/>
          <p:nvPr/>
        </p:nvGrpSpPr>
        <p:grpSpPr>
          <a:xfrm>
            <a:off x="7961125" y="3673357"/>
            <a:ext cx="350995" cy="349133"/>
            <a:chOff x="6168925" y="3936925"/>
            <a:chExt cx="296950" cy="295375"/>
          </a:xfrm>
        </p:grpSpPr>
        <p:sp>
          <p:nvSpPr>
            <p:cNvPr id="6109" name="Google Shape;6109;p68"/>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8"/>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8"/>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8"/>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8"/>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8"/>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5" name="Google Shape;6115;p68"/>
          <p:cNvGrpSpPr/>
          <p:nvPr/>
        </p:nvGrpSpPr>
        <p:grpSpPr>
          <a:xfrm>
            <a:off x="6174844" y="1390429"/>
            <a:ext cx="348188" cy="349133"/>
            <a:chOff x="1674750" y="3254050"/>
            <a:chExt cx="294575" cy="295375"/>
          </a:xfrm>
        </p:grpSpPr>
        <p:sp>
          <p:nvSpPr>
            <p:cNvPr id="6116" name="Google Shape;6116;p6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9" name="Google Shape;6119;p68"/>
          <p:cNvGrpSpPr/>
          <p:nvPr/>
        </p:nvGrpSpPr>
        <p:grpSpPr>
          <a:xfrm>
            <a:off x="6189239" y="1838132"/>
            <a:ext cx="319347" cy="349133"/>
            <a:chOff x="1687350" y="3618725"/>
            <a:chExt cx="270175" cy="295375"/>
          </a:xfrm>
        </p:grpSpPr>
        <p:sp>
          <p:nvSpPr>
            <p:cNvPr id="6120" name="Google Shape;6120;p68"/>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8"/>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8"/>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3" name="Google Shape;6123;p68"/>
          <p:cNvGrpSpPr/>
          <p:nvPr/>
        </p:nvGrpSpPr>
        <p:grpSpPr>
          <a:xfrm>
            <a:off x="6172942" y="2284613"/>
            <a:ext cx="351940" cy="349133"/>
            <a:chOff x="1672375" y="3982600"/>
            <a:chExt cx="297750" cy="295375"/>
          </a:xfrm>
        </p:grpSpPr>
        <p:sp>
          <p:nvSpPr>
            <p:cNvPr id="6124" name="Google Shape;6124;p68"/>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8"/>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8"/>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68"/>
          <p:cNvGrpSpPr/>
          <p:nvPr/>
        </p:nvGrpSpPr>
        <p:grpSpPr>
          <a:xfrm>
            <a:off x="4864934" y="2748808"/>
            <a:ext cx="350079" cy="350079"/>
            <a:chOff x="3497300" y="3227275"/>
            <a:chExt cx="296175" cy="296175"/>
          </a:xfrm>
        </p:grpSpPr>
        <p:sp>
          <p:nvSpPr>
            <p:cNvPr id="6128" name="Google Shape;6128;p6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68"/>
          <p:cNvGrpSpPr/>
          <p:nvPr/>
        </p:nvGrpSpPr>
        <p:grpSpPr>
          <a:xfrm>
            <a:off x="4865407" y="3198203"/>
            <a:ext cx="349133" cy="347272"/>
            <a:chOff x="3497300" y="3591950"/>
            <a:chExt cx="295375" cy="293800"/>
          </a:xfrm>
        </p:grpSpPr>
        <p:sp>
          <p:nvSpPr>
            <p:cNvPr id="6137" name="Google Shape;6137;p68"/>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8"/>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8"/>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8"/>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8"/>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8"/>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8"/>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8"/>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5" name="Google Shape;6145;p68"/>
          <p:cNvGrpSpPr/>
          <p:nvPr/>
        </p:nvGrpSpPr>
        <p:grpSpPr>
          <a:xfrm>
            <a:off x="4865407" y="3673341"/>
            <a:ext cx="349133" cy="349163"/>
            <a:chOff x="3497300" y="3955025"/>
            <a:chExt cx="295375" cy="295400"/>
          </a:xfrm>
        </p:grpSpPr>
        <p:sp>
          <p:nvSpPr>
            <p:cNvPr id="6146" name="Google Shape;6146;p6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9" name="Google Shape;6149;p68"/>
          <p:cNvGrpSpPr/>
          <p:nvPr/>
        </p:nvGrpSpPr>
        <p:grpSpPr>
          <a:xfrm>
            <a:off x="7089979" y="2749532"/>
            <a:ext cx="327739" cy="348631"/>
            <a:chOff x="5364750" y="3235150"/>
            <a:chExt cx="277275" cy="294950"/>
          </a:xfrm>
        </p:grpSpPr>
        <p:sp>
          <p:nvSpPr>
            <p:cNvPr id="6150" name="Google Shape;6150;p68"/>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8"/>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8"/>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8"/>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8"/>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8"/>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8"/>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8"/>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8" name="Google Shape;6158;p68"/>
          <p:cNvGrpSpPr/>
          <p:nvPr/>
        </p:nvGrpSpPr>
        <p:grpSpPr>
          <a:xfrm>
            <a:off x="7078337" y="3195868"/>
            <a:ext cx="351024" cy="351941"/>
            <a:chOff x="5355300" y="3598250"/>
            <a:chExt cx="296975" cy="297750"/>
          </a:xfrm>
        </p:grpSpPr>
        <p:sp>
          <p:nvSpPr>
            <p:cNvPr id="6159" name="Google Shape;6159;p68"/>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8"/>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8"/>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8"/>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8"/>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68"/>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8"/>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8"/>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7" name="Google Shape;6167;p68"/>
          <p:cNvGrpSpPr/>
          <p:nvPr/>
        </p:nvGrpSpPr>
        <p:grpSpPr>
          <a:xfrm>
            <a:off x="7082533" y="3734790"/>
            <a:ext cx="342632" cy="226264"/>
            <a:chOff x="5358450" y="4015675"/>
            <a:chExt cx="289875" cy="191425"/>
          </a:xfrm>
        </p:grpSpPr>
        <p:sp>
          <p:nvSpPr>
            <p:cNvPr id="6168" name="Google Shape;6168;p68"/>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8"/>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8"/>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8"/>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2" name="Google Shape;6172;p68"/>
          <p:cNvGrpSpPr/>
          <p:nvPr/>
        </p:nvGrpSpPr>
        <p:grpSpPr>
          <a:xfrm>
            <a:off x="6209015" y="4117322"/>
            <a:ext cx="351024" cy="325464"/>
            <a:chOff x="6543825" y="3202075"/>
            <a:chExt cx="296975" cy="275350"/>
          </a:xfrm>
        </p:grpSpPr>
        <p:sp>
          <p:nvSpPr>
            <p:cNvPr id="6173" name="Google Shape;6173;p6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6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0" name="Google Shape;6180;p68"/>
          <p:cNvGrpSpPr/>
          <p:nvPr/>
        </p:nvGrpSpPr>
        <p:grpSpPr>
          <a:xfrm>
            <a:off x="6615996" y="1397069"/>
            <a:ext cx="350079" cy="350079"/>
            <a:chOff x="2037825" y="3254050"/>
            <a:chExt cx="296175" cy="296175"/>
          </a:xfrm>
        </p:grpSpPr>
        <p:sp>
          <p:nvSpPr>
            <p:cNvPr id="6181" name="Google Shape;6181;p68"/>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8"/>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8"/>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8"/>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8"/>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8"/>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68"/>
          <p:cNvGrpSpPr/>
          <p:nvPr/>
        </p:nvGrpSpPr>
        <p:grpSpPr>
          <a:xfrm>
            <a:off x="6614135" y="1838236"/>
            <a:ext cx="353802" cy="348926"/>
            <a:chOff x="2034675" y="3617925"/>
            <a:chExt cx="299325" cy="295200"/>
          </a:xfrm>
        </p:grpSpPr>
        <p:sp>
          <p:nvSpPr>
            <p:cNvPr id="6188" name="Google Shape;6188;p68"/>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68"/>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8"/>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8"/>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8"/>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68"/>
          <p:cNvGrpSpPr/>
          <p:nvPr/>
        </p:nvGrpSpPr>
        <p:grpSpPr>
          <a:xfrm>
            <a:off x="6615996" y="2284613"/>
            <a:ext cx="350079" cy="349133"/>
            <a:chOff x="2037825" y="3981825"/>
            <a:chExt cx="296175" cy="295375"/>
          </a:xfrm>
        </p:grpSpPr>
        <p:sp>
          <p:nvSpPr>
            <p:cNvPr id="6194" name="Google Shape;6194;p68"/>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8"/>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8"/>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7" name="Google Shape;6197;p68"/>
          <p:cNvGrpSpPr/>
          <p:nvPr/>
        </p:nvGrpSpPr>
        <p:grpSpPr>
          <a:xfrm>
            <a:off x="5301014" y="2780929"/>
            <a:ext cx="350079" cy="285837"/>
            <a:chOff x="3860400" y="3254050"/>
            <a:chExt cx="296175" cy="241825"/>
          </a:xfrm>
        </p:grpSpPr>
        <p:sp>
          <p:nvSpPr>
            <p:cNvPr id="6198" name="Google Shape;6198;p68"/>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8"/>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8"/>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8"/>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8"/>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8"/>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8"/>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5" name="Google Shape;6205;p68"/>
          <p:cNvGrpSpPr/>
          <p:nvPr/>
        </p:nvGrpSpPr>
        <p:grpSpPr>
          <a:xfrm>
            <a:off x="5300541" y="3196800"/>
            <a:ext cx="351024" cy="350079"/>
            <a:chOff x="3859600" y="3591950"/>
            <a:chExt cx="296975" cy="296175"/>
          </a:xfrm>
        </p:grpSpPr>
        <p:sp>
          <p:nvSpPr>
            <p:cNvPr id="6206" name="Google Shape;6206;p6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9" name="Google Shape;6209;p68"/>
          <p:cNvGrpSpPr/>
          <p:nvPr/>
        </p:nvGrpSpPr>
        <p:grpSpPr>
          <a:xfrm>
            <a:off x="5301014" y="3672883"/>
            <a:ext cx="350079" cy="350079"/>
            <a:chOff x="3860400" y="3955025"/>
            <a:chExt cx="296175" cy="296175"/>
          </a:xfrm>
        </p:grpSpPr>
        <p:sp>
          <p:nvSpPr>
            <p:cNvPr id="6210" name="Google Shape;6210;p68"/>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8"/>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8"/>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8"/>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8"/>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68"/>
          <p:cNvGrpSpPr/>
          <p:nvPr/>
        </p:nvGrpSpPr>
        <p:grpSpPr>
          <a:xfrm>
            <a:off x="7516230" y="2749281"/>
            <a:ext cx="355664" cy="349133"/>
            <a:chOff x="5716825" y="3235950"/>
            <a:chExt cx="300900" cy="295375"/>
          </a:xfrm>
        </p:grpSpPr>
        <p:sp>
          <p:nvSpPr>
            <p:cNvPr id="6216" name="Google Shape;6216;p6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0" name="Google Shape;6220;p68"/>
          <p:cNvGrpSpPr/>
          <p:nvPr/>
        </p:nvGrpSpPr>
        <p:grpSpPr>
          <a:xfrm>
            <a:off x="7529261" y="3207969"/>
            <a:ext cx="329601" cy="327739"/>
            <a:chOff x="5727850" y="3609275"/>
            <a:chExt cx="278850" cy="277275"/>
          </a:xfrm>
        </p:grpSpPr>
        <p:sp>
          <p:nvSpPr>
            <p:cNvPr id="6221" name="Google Shape;6221;p68"/>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8"/>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8"/>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8"/>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8"/>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6" name="Google Shape;6226;p68"/>
          <p:cNvGrpSpPr/>
          <p:nvPr/>
        </p:nvGrpSpPr>
        <p:grpSpPr>
          <a:xfrm>
            <a:off x="7540446" y="3673356"/>
            <a:ext cx="307231" cy="349133"/>
            <a:chOff x="5736525" y="3963700"/>
            <a:chExt cx="259925" cy="295375"/>
          </a:xfrm>
        </p:grpSpPr>
        <p:sp>
          <p:nvSpPr>
            <p:cNvPr id="6227" name="Google Shape;6227;p68"/>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8"/>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8"/>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8"/>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8"/>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8"/>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8"/>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68"/>
          <p:cNvGrpSpPr/>
          <p:nvPr/>
        </p:nvGrpSpPr>
        <p:grpSpPr>
          <a:xfrm>
            <a:off x="6632026" y="4122683"/>
            <a:ext cx="351024" cy="350079"/>
            <a:chOff x="6553275" y="3604550"/>
            <a:chExt cx="296975" cy="296175"/>
          </a:xfrm>
        </p:grpSpPr>
        <p:sp>
          <p:nvSpPr>
            <p:cNvPr id="6235" name="Google Shape;6235;p68"/>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8"/>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8"/>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8"/>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8"/>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8"/>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1" name="Google Shape;6241;p68"/>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242" name="Google Shape;6242;p68"/>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46" name="Shape 6246"/>
        <p:cNvGrpSpPr/>
        <p:nvPr/>
      </p:nvGrpSpPr>
      <p:grpSpPr>
        <a:xfrm>
          <a:off x="0" y="0"/>
          <a:ext cx="0" cy="0"/>
          <a:chOff x="0" y="0"/>
          <a:chExt cx="0" cy="0"/>
        </a:xfrm>
      </p:grpSpPr>
      <p:grpSp>
        <p:nvGrpSpPr>
          <p:cNvPr id="6247" name="Google Shape;6247;p69"/>
          <p:cNvGrpSpPr/>
          <p:nvPr/>
        </p:nvGrpSpPr>
        <p:grpSpPr>
          <a:xfrm>
            <a:off x="859032" y="1380546"/>
            <a:ext cx="294401" cy="353645"/>
            <a:chOff x="-35814600" y="3202075"/>
            <a:chExt cx="242625" cy="291450"/>
          </a:xfrm>
        </p:grpSpPr>
        <p:sp>
          <p:nvSpPr>
            <p:cNvPr id="6248" name="Google Shape;6248;p69"/>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9"/>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9"/>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9"/>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9"/>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9"/>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9"/>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5" name="Google Shape;6255;p69"/>
          <p:cNvGrpSpPr/>
          <p:nvPr/>
        </p:nvGrpSpPr>
        <p:grpSpPr>
          <a:xfrm>
            <a:off x="829410" y="1821466"/>
            <a:ext cx="353645" cy="353888"/>
            <a:chOff x="-35839800" y="3561025"/>
            <a:chExt cx="291450" cy="291650"/>
          </a:xfrm>
        </p:grpSpPr>
        <p:sp>
          <p:nvSpPr>
            <p:cNvPr id="6256" name="Google Shape;6256;p69"/>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9"/>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9"/>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9"/>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9"/>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9"/>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9"/>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3" name="Google Shape;6263;p69"/>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4" name="Google Shape;6264;p69"/>
          <p:cNvGrpSpPr/>
          <p:nvPr/>
        </p:nvGrpSpPr>
        <p:grpSpPr>
          <a:xfrm>
            <a:off x="3066955" y="1380546"/>
            <a:ext cx="353645" cy="353645"/>
            <a:chOff x="-34003850" y="3227275"/>
            <a:chExt cx="291450" cy="291450"/>
          </a:xfrm>
        </p:grpSpPr>
        <p:sp>
          <p:nvSpPr>
            <p:cNvPr id="6265" name="Google Shape;6265;p69"/>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9"/>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9"/>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9"/>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9"/>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0" name="Google Shape;6270;p69"/>
          <p:cNvGrpSpPr/>
          <p:nvPr/>
        </p:nvGrpSpPr>
        <p:grpSpPr>
          <a:xfrm>
            <a:off x="3066485" y="1821238"/>
            <a:ext cx="354586" cy="354343"/>
            <a:chOff x="-34004625" y="3585850"/>
            <a:chExt cx="292225" cy="292025"/>
          </a:xfrm>
        </p:grpSpPr>
        <p:sp>
          <p:nvSpPr>
            <p:cNvPr id="6271" name="Google Shape;6271;p69"/>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9"/>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9"/>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9"/>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9"/>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6" name="Google Shape;6276;p69"/>
          <p:cNvGrpSpPr/>
          <p:nvPr/>
        </p:nvGrpSpPr>
        <p:grpSpPr>
          <a:xfrm>
            <a:off x="3066000" y="2256439"/>
            <a:ext cx="355557" cy="354616"/>
            <a:chOff x="-34005425" y="3945575"/>
            <a:chExt cx="293025" cy="292250"/>
          </a:xfrm>
        </p:grpSpPr>
        <p:sp>
          <p:nvSpPr>
            <p:cNvPr id="6277" name="Google Shape;6277;p69"/>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9"/>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9"/>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0" name="Google Shape;6280;p69"/>
          <p:cNvGrpSpPr/>
          <p:nvPr/>
        </p:nvGrpSpPr>
        <p:grpSpPr>
          <a:xfrm>
            <a:off x="1713099" y="2729615"/>
            <a:ext cx="358408" cy="355557"/>
            <a:chOff x="-32174975" y="3192625"/>
            <a:chExt cx="295375" cy="293025"/>
          </a:xfrm>
        </p:grpSpPr>
        <p:sp>
          <p:nvSpPr>
            <p:cNvPr id="6281" name="Google Shape;6281;p69"/>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9"/>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9"/>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9"/>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5" name="Google Shape;6285;p69"/>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9"/>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7" name="Google Shape;6287;p69"/>
          <p:cNvGrpSpPr/>
          <p:nvPr/>
        </p:nvGrpSpPr>
        <p:grpSpPr>
          <a:xfrm>
            <a:off x="3952249" y="2730570"/>
            <a:ext cx="354586" cy="353645"/>
            <a:chOff x="-30345325" y="3184750"/>
            <a:chExt cx="292225" cy="291450"/>
          </a:xfrm>
        </p:grpSpPr>
        <p:sp>
          <p:nvSpPr>
            <p:cNvPr id="6288" name="Google Shape;6288;p69"/>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9"/>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9"/>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9"/>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9"/>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3" name="Google Shape;6293;p69"/>
          <p:cNvGrpSpPr/>
          <p:nvPr/>
        </p:nvGrpSpPr>
        <p:grpSpPr>
          <a:xfrm>
            <a:off x="1277001" y="1380546"/>
            <a:ext cx="353645" cy="353645"/>
            <a:chOff x="-35481425" y="3202075"/>
            <a:chExt cx="291450" cy="291450"/>
          </a:xfrm>
        </p:grpSpPr>
        <p:sp>
          <p:nvSpPr>
            <p:cNvPr id="6294" name="Google Shape;6294;p69"/>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9"/>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9"/>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9"/>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9"/>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9"/>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9"/>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69"/>
          <p:cNvGrpSpPr/>
          <p:nvPr/>
        </p:nvGrpSpPr>
        <p:grpSpPr>
          <a:xfrm>
            <a:off x="1276531" y="1822072"/>
            <a:ext cx="354586" cy="352675"/>
            <a:chOff x="-35482200" y="3561225"/>
            <a:chExt cx="292225" cy="290650"/>
          </a:xfrm>
        </p:grpSpPr>
        <p:sp>
          <p:nvSpPr>
            <p:cNvPr id="6302" name="Google Shape;6302;p69"/>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9"/>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9"/>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69"/>
          <p:cNvGrpSpPr/>
          <p:nvPr/>
        </p:nvGrpSpPr>
        <p:grpSpPr>
          <a:xfrm>
            <a:off x="1277001" y="2256940"/>
            <a:ext cx="353645" cy="353615"/>
            <a:chOff x="-35481425" y="3919600"/>
            <a:chExt cx="291450" cy="291425"/>
          </a:xfrm>
        </p:grpSpPr>
        <p:sp>
          <p:nvSpPr>
            <p:cNvPr id="6306" name="Google Shape;6306;p69"/>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9"/>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69"/>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9"/>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9"/>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9"/>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9"/>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9"/>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4" name="Google Shape;6314;p69"/>
          <p:cNvGrpSpPr/>
          <p:nvPr/>
        </p:nvGrpSpPr>
        <p:grpSpPr>
          <a:xfrm>
            <a:off x="3512636" y="1381031"/>
            <a:ext cx="357468" cy="352675"/>
            <a:chOff x="-33645475" y="3228075"/>
            <a:chExt cx="294600" cy="290650"/>
          </a:xfrm>
        </p:grpSpPr>
        <p:sp>
          <p:nvSpPr>
            <p:cNvPr id="6315" name="Google Shape;6315;p69"/>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9"/>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69"/>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9"/>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9"/>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69"/>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9"/>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69"/>
          <p:cNvGrpSpPr/>
          <p:nvPr/>
        </p:nvGrpSpPr>
        <p:grpSpPr>
          <a:xfrm>
            <a:off x="3513606" y="1821116"/>
            <a:ext cx="355526" cy="354586"/>
            <a:chOff x="-33646250" y="3586425"/>
            <a:chExt cx="293000" cy="292225"/>
          </a:xfrm>
        </p:grpSpPr>
        <p:sp>
          <p:nvSpPr>
            <p:cNvPr id="6323" name="Google Shape;6323;p69"/>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9"/>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5" name="Google Shape;6325;p69"/>
          <p:cNvGrpSpPr/>
          <p:nvPr/>
        </p:nvGrpSpPr>
        <p:grpSpPr>
          <a:xfrm>
            <a:off x="3514076" y="2255969"/>
            <a:ext cx="354586" cy="355557"/>
            <a:chOff x="-33645475" y="3944800"/>
            <a:chExt cx="292225" cy="293025"/>
          </a:xfrm>
        </p:grpSpPr>
        <p:sp>
          <p:nvSpPr>
            <p:cNvPr id="6326" name="Google Shape;6326;p69"/>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9"/>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9"/>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9"/>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9"/>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9"/>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9"/>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9"/>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9"/>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9"/>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6" name="Google Shape;6336;p69"/>
          <p:cNvGrpSpPr/>
          <p:nvPr/>
        </p:nvGrpSpPr>
        <p:grpSpPr>
          <a:xfrm>
            <a:off x="2167295" y="2729706"/>
            <a:ext cx="352675" cy="355375"/>
            <a:chOff x="-31809525" y="3192625"/>
            <a:chExt cx="290650" cy="292875"/>
          </a:xfrm>
        </p:grpSpPr>
        <p:sp>
          <p:nvSpPr>
            <p:cNvPr id="6337" name="Google Shape;6337;p69"/>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9"/>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9"/>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9"/>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1" name="Google Shape;6341;p69"/>
          <p:cNvGrpSpPr/>
          <p:nvPr/>
        </p:nvGrpSpPr>
        <p:grpSpPr>
          <a:xfrm>
            <a:off x="2166810" y="3200258"/>
            <a:ext cx="353645" cy="355557"/>
            <a:chOff x="-31811100" y="3550975"/>
            <a:chExt cx="291450" cy="293025"/>
          </a:xfrm>
        </p:grpSpPr>
        <p:sp>
          <p:nvSpPr>
            <p:cNvPr id="6342" name="Google Shape;6342;p69"/>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9"/>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9"/>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9"/>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9"/>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9"/>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9"/>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9" name="Google Shape;6349;p69"/>
          <p:cNvGrpSpPr/>
          <p:nvPr/>
        </p:nvGrpSpPr>
        <p:grpSpPr>
          <a:xfrm>
            <a:off x="2160606" y="3664562"/>
            <a:ext cx="366052" cy="356831"/>
            <a:chOff x="-31817400" y="3910025"/>
            <a:chExt cx="301675" cy="294075"/>
          </a:xfrm>
        </p:grpSpPr>
        <p:sp>
          <p:nvSpPr>
            <p:cNvPr id="6350" name="Google Shape;6350;p69"/>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9"/>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9"/>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3" name="Google Shape;6353;p69"/>
          <p:cNvGrpSpPr/>
          <p:nvPr/>
        </p:nvGrpSpPr>
        <p:grpSpPr>
          <a:xfrm>
            <a:off x="3952234" y="3200743"/>
            <a:ext cx="354616" cy="354586"/>
            <a:chOff x="-30354000" y="3569100"/>
            <a:chExt cx="292250" cy="292225"/>
          </a:xfrm>
        </p:grpSpPr>
        <p:sp>
          <p:nvSpPr>
            <p:cNvPr id="6354" name="Google Shape;6354;p69"/>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9"/>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9"/>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9"/>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9"/>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9"/>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0" name="Google Shape;6360;p69"/>
          <p:cNvGrpSpPr/>
          <p:nvPr/>
        </p:nvGrpSpPr>
        <p:grpSpPr>
          <a:xfrm>
            <a:off x="1730812" y="1380546"/>
            <a:ext cx="342148" cy="353645"/>
            <a:chOff x="-35118325" y="3202075"/>
            <a:chExt cx="281975" cy="291450"/>
          </a:xfrm>
        </p:grpSpPr>
        <p:sp>
          <p:nvSpPr>
            <p:cNvPr id="6361" name="Google Shape;6361;p69"/>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9"/>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9"/>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9"/>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69"/>
          <p:cNvGrpSpPr/>
          <p:nvPr/>
        </p:nvGrpSpPr>
        <p:grpSpPr>
          <a:xfrm>
            <a:off x="1724593" y="1821799"/>
            <a:ext cx="354586" cy="353221"/>
            <a:chOff x="-35123050" y="3561225"/>
            <a:chExt cx="292225" cy="291100"/>
          </a:xfrm>
        </p:grpSpPr>
        <p:sp>
          <p:nvSpPr>
            <p:cNvPr id="6366" name="Google Shape;6366;p69"/>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9"/>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69"/>
          <p:cNvGrpSpPr/>
          <p:nvPr/>
        </p:nvGrpSpPr>
        <p:grpSpPr>
          <a:xfrm>
            <a:off x="1766652" y="2256940"/>
            <a:ext cx="270467" cy="353615"/>
            <a:chOff x="-35089175" y="3919600"/>
            <a:chExt cx="222900" cy="291425"/>
          </a:xfrm>
        </p:grpSpPr>
        <p:sp>
          <p:nvSpPr>
            <p:cNvPr id="6369" name="Google Shape;6369;p69"/>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9"/>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1" name="Google Shape;6371;p69"/>
          <p:cNvGrpSpPr/>
          <p:nvPr/>
        </p:nvGrpSpPr>
        <p:grpSpPr>
          <a:xfrm>
            <a:off x="3963648" y="1380303"/>
            <a:ext cx="336445" cy="354131"/>
            <a:chOff x="-33277650" y="3226875"/>
            <a:chExt cx="277275" cy="291850"/>
          </a:xfrm>
        </p:grpSpPr>
        <p:sp>
          <p:nvSpPr>
            <p:cNvPr id="6372" name="Google Shape;6372;p69"/>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9"/>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9"/>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9"/>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9"/>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9"/>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9"/>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69"/>
          <p:cNvGrpSpPr/>
          <p:nvPr/>
        </p:nvGrpSpPr>
        <p:grpSpPr>
          <a:xfrm>
            <a:off x="3955048" y="1821587"/>
            <a:ext cx="353645" cy="353645"/>
            <a:chOff x="-33286325" y="3586425"/>
            <a:chExt cx="291450" cy="291450"/>
          </a:xfrm>
        </p:grpSpPr>
        <p:sp>
          <p:nvSpPr>
            <p:cNvPr id="6380" name="Google Shape;6380;p69"/>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9"/>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69"/>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9"/>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9"/>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69"/>
          <p:cNvGrpSpPr/>
          <p:nvPr/>
        </p:nvGrpSpPr>
        <p:grpSpPr>
          <a:xfrm>
            <a:off x="3955048" y="2255969"/>
            <a:ext cx="353645" cy="355557"/>
            <a:chOff x="-33286325" y="3944800"/>
            <a:chExt cx="291450" cy="293025"/>
          </a:xfrm>
        </p:grpSpPr>
        <p:sp>
          <p:nvSpPr>
            <p:cNvPr id="6386" name="Google Shape;6386;p69"/>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9"/>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9"/>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9"/>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69"/>
          <p:cNvGrpSpPr/>
          <p:nvPr/>
        </p:nvGrpSpPr>
        <p:grpSpPr>
          <a:xfrm>
            <a:off x="2613445" y="2729129"/>
            <a:ext cx="353645" cy="356527"/>
            <a:chOff x="-31452725" y="3191825"/>
            <a:chExt cx="291450" cy="293825"/>
          </a:xfrm>
        </p:grpSpPr>
        <p:sp>
          <p:nvSpPr>
            <p:cNvPr id="6391" name="Google Shape;6391;p69"/>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9"/>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9"/>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9"/>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69"/>
          <p:cNvGrpSpPr/>
          <p:nvPr/>
        </p:nvGrpSpPr>
        <p:grpSpPr>
          <a:xfrm>
            <a:off x="2612975" y="3200744"/>
            <a:ext cx="354586" cy="354586"/>
            <a:chOff x="-31452725" y="3551775"/>
            <a:chExt cx="292225" cy="292225"/>
          </a:xfrm>
        </p:grpSpPr>
        <p:sp>
          <p:nvSpPr>
            <p:cNvPr id="6396" name="Google Shape;6396;p69"/>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9"/>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9"/>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9"/>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69"/>
          <p:cNvGrpSpPr/>
          <p:nvPr/>
        </p:nvGrpSpPr>
        <p:grpSpPr>
          <a:xfrm>
            <a:off x="2611534" y="3664729"/>
            <a:ext cx="357468" cy="356497"/>
            <a:chOff x="-31455100" y="3909350"/>
            <a:chExt cx="294600" cy="293800"/>
          </a:xfrm>
        </p:grpSpPr>
        <p:sp>
          <p:nvSpPr>
            <p:cNvPr id="6401" name="Google Shape;6401;p6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69"/>
          <p:cNvGrpSpPr/>
          <p:nvPr/>
        </p:nvGrpSpPr>
        <p:grpSpPr>
          <a:xfrm>
            <a:off x="3952719" y="3665684"/>
            <a:ext cx="353645" cy="354586"/>
            <a:chOff x="-30345325" y="3918800"/>
            <a:chExt cx="291450" cy="292225"/>
          </a:xfrm>
        </p:grpSpPr>
        <p:sp>
          <p:nvSpPr>
            <p:cNvPr id="6404" name="Google Shape;6404;p69"/>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9"/>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9"/>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9"/>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9"/>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9" name="Google Shape;6409;p69"/>
          <p:cNvGrpSpPr/>
          <p:nvPr/>
        </p:nvGrpSpPr>
        <p:grpSpPr>
          <a:xfrm>
            <a:off x="2172184" y="1821587"/>
            <a:ext cx="353645" cy="353645"/>
            <a:chOff x="-34763900" y="3561225"/>
            <a:chExt cx="291450" cy="291450"/>
          </a:xfrm>
        </p:grpSpPr>
        <p:sp>
          <p:nvSpPr>
            <p:cNvPr id="6410" name="Google Shape;6410;p69"/>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9"/>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9"/>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3" name="Google Shape;6413;p69"/>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4" name="Google Shape;6414;p69"/>
          <p:cNvGrpSpPr/>
          <p:nvPr/>
        </p:nvGrpSpPr>
        <p:grpSpPr>
          <a:xfrm>
            <a:off x="827081" y="2730099"/>
            <a:ext cx="354586" cy="354586"/>
            <a:chOff x="-32927950" y="3227275"/>
            <a:chExt cx="292225" cy="292225"/>
          </a:xfrm>
        </p:grpSpPr>
        <p:sp>
          <p:nvSpPr>
            <p:cNvPr id="6415" name="Google Shape;6415;p69"/>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9"/>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9"/>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9"/>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9"/>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0" name="Google Shape;6420;p69"/>
          <p:cNvGrpSpPr/>
          <p:nvPr/>
        </p:nvGrpSpPr>
        <p:grpSpPr>
          <a:xfrm>
            <a:off x="826596" y="3201213"/>
            <a:ext cx="355557" cy="353645"/>
            <a:chOff x="-32927950" y="3586425"/>
            <a:chExt cx="293025" cy="291450"/>
          </a:xfrm>
        </p:grpSpPr>
        <p:sp>
          <p:nvSpPr>
            <p:cNvPr id="6421" name="Google Shape;6421;p69"/>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9"/>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9"/>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9"/>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9"/>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69"/>
          <p:cNvGrpSpPr/>
          <p:nvPr/>
        </p:nvGrpSpPr>
        <p:grpSpPr>
          <a:xfrm>
            <a:off x="827081" y="3665198"/>
            <a:ext cx="354586" cy="355557"/>
            <a:chOff x="-32927950" y="3944800"/>
            <a:chExt cx="292225" cy="293025"/>
          </a:xfrm>
        </p:grpSpPr>
        <p:sp>
          <p:nvSpPr>
            <p:cNvPr id="6427" name="Google Shape;6427;p69"/>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9"/>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9"/>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9"/>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9"/>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9"/>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9"/>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9"/>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9"/>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6" name="Google Shape;6436;p69"/>
          <p:cNvGrpSpPr/>
          <p:nvPr/>
        </p:nvGrpSpPr>
        <p:grpSpPr>
          <a:xfrm>
            <a:off x="3055873" y="2730449"/>
            <a:ext cx="354586" cy="353888"/>
            <a:chOff x="-31094350" y="3194000"/>
            <a:chExt cx="292225" cy="291650"/>
          </a:xfrm>
        </p:grpSpPr>
        <p:sp>
          <p:nvSpPr>
            <p:cNvPr id="6437" name="Google Shape;6437;p69"/>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9"/>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9"/>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9"/>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9"/>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9"/>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9"/>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9"/>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5" name="Google Shape;6445;p69"/>
          <p:cNvGrpSpPr/>
          <p:nvPr/>
        </p:nvGrpSpPr>
        <p:grpSpPr>
          <a:xfrm>
            <a:off x="3056343" y="3200941"/>
            <a:ext cx="353645" cy="354191"/>
            <a:chOff x="-31093575" y="3552550"/>
            <a:chExt cx="291450" cy="291900"/>
          </a:xfrm>
        </p:grpSpPr>
        <p:sp>
          <p:nvSpPr>
            <p:cNvPr id="6446" name="Google Shape;6446;p69"/>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9"/>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9"/>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9"/>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69"/>
          <p:cNvGrpSpPr/>
          <p:nvPr/>
        </p:nvGrpSpPr>
        <p:grpSpPr>
          <a:xfrm>
            <a:off x="2182711" y="1380546"/>
            <a:ext cx="332593" cy="353645"/>
            <a:chOff x="-34755225" y="3202075"/>
            <a:chExt cx="274100" cy="291450"/>
          </a:xfrm>
        </p:grpSpPr>
        <p:sp>
          <p:nvSpPr>
            <p:cNvPr id="6451" name="Google Shape;6451;p69"/>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9"/>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9"/>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9"/>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9"/>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9"/>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9"/>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69"/>
          <p:cNvGrpSpPr/>
          <p:nvPr/>
        </p:nvGrpSpPr>
        <p:grpSpPr>
          <a:xfrm>
            <a:off x="3056343" y="3666169"/>
            <a:ext cx="353645" cy="353615"/>
            <a:chOff x="-31093575" y="3911725"/>
            <a:chExt cx="291450" cy="291425"/>
          </a:xfrm>
        </p:grpSpPr>
        <p:sp>
          <p:nvSpPr>
            <p:cNvPr id="6459" name="Google Shape;6459;p69"/>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9"/>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69"/>
          <p:cNvGrpSpPr/>
          <p:nvPr/>
        </p:nvGrpSpPr>
        <p:grpSpPr>
          <a:xfrm>
            <a:off x="2165773" y="4123136"/>
            <a:ext cx="356497" cy="354586"/>
            <a:chOff x="-29946000" y="3183175"/>
            <a:chExt cx="293800" cy="292225"/>
          </a:xfrm>
        </p:grpSpPr>
        <p:sp>
          <p:nvSpPr>
            <p:cNvPr id="6462" name="Google Shape;6462;p69"/>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9"/>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9"/>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9"/>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9"/>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9"/>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8" name="Google Shape;6468;p69"/>
          <p:cNvGrpSpPr/>
          <p:nvPr/>
        </p:nvGrpSpPr>
        <p:grpSpPr>
          <a:xfrm>
            <a:off x="2610305" y="1380289"/>
            <a:ext cx="358408" cy="354161"/>
            <a:chOff x="-34408675" y="3202075"/>
            <a:chExt cx="295375" cy="291875"/>
          </a:xfrm>
        </p:grpSpPr>
        <p:sp>
          <p:nvSpPr>
            <p:cNvPr id="6469" name="Google Shape;6469;p69"/>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9"/>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9"/>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9"/>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3" name="Google Shape;6473;p69"/>
          <p:cNvGrpSpPr/>
          <p:nvPr/>
        </p:nvGrpSpPr>
        <p:grpSpPr>
          <a:xfrm>
            <a:off x="2612216" y="1820283"/>
            <a:ext cx="354586" cy="356254"/>
            <a:chOff x="-34405525" y="3558075"/>
            <a:chExt cx="292225" cy="293600"/>
          </a:xfrm>
        </p:grpSpPr>
        <p:sp>
          <p:nvSpPr>
            <p:cNvPr id="6474" name="Google Shape;6474;p69"/>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9"/>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9"/>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69"/>
          <p:cNvGrpSpPr/>
          <p:nvPr/>
        </p:nvGrpSpPr>
        <p:grpSpPr>
          <a:xfrm>
            <a:off x="2611730" y="2256940"/>
            <a:ext cx="355557" cy="353615"/>
            <a:chOff x="-34406325" y="3919600"/>
            <a:chExt cx="293025" cy="291425"/>
          </a:xfrm>
        </p:grpSpPr>
        <p:sp>
          <p:nvSpPr>
            <p:cNvPr id="6478" name="Google Shape;6478;p69"/>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9"/>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9"/>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9"/>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9"/>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9"/>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9"/>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69"/>
          <p:cNvGrpSpPr/>
          <p:nvPr/>
        </p:nvGrpSpPr>
        <p:grpSpPr>
          <a:xfrm>
            <a:off x="1275628" y="2736303"/>
            <a:ext cx="353645" cy="342179"/>
            <a:chOff x="-32568800" y="3232000"/>
            <a:chExt cx="291450" cy="282000"/>
          </a:xfrm>
        </p:grpSpPr>
        <p:sp>
          <p:nvSpPr>
            <p:cNvPr id="6486" name="Google Shape;6486;p69"/>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9"/>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69"/>
          <p:cNvGrpSpPr/>
          <p:nvPr/>
        </p:nvGrpSpPr>
        <p:grpSpPr>
          <a:xfrm>
            <a:off x="1275158" y="3201213"/>
            <a:ext cx="354586" cy="353645"/>
            <a:chOff x="-32569575" y="3586425"/>
            <a:chExt cx="292225" cy="291450"/>
          </a:xfrm>
        </p:grpSpPr>
        <p:sp>
          <p:nvSpPr>
            <p:cNvPr id="6489" name="Google Shape;6489;p69"/>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9"/>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69"/>
          <p:cNvGrpSpPr/>
          <p:nvPr/>
        </p:nvGrpSpPr>
        <p:grpSpPr>
          <a:xfrm>
            <a:off x="1266073" y="3665805"/>
            <a:ext cx="372756" cy="354343"/>
            <a:chOff x="-32576675" y="3944600"/>
            <a:chExt cx="307200" cy="292025"/>
          </a:xfrm>
        </p:grpSpPr>
        <p:sp>
          <p:nvSpPr>
            <p:cNvPr id="6492" name="Google Shape;6492;p69"/>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9"/>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4" name="Google Shape;6494;p69"/>
          <p:cNvGrpSpPr/>
          <p:nvPr/>
        </p:nvGrpSpPr>
        <p:grpSpPr>
          <a:xfrm>
            <a:off x="3511040" y="2730100"/>
            <a:ext cx="354586" cy="354586"/>
            <a:chOff x="-30735200" y="3192625"/>
            <a:chExt cx="292225" cy="292225"/>
          </a:xfrm>
        </p:grpSpPr>
        <p:sp>
          <p:nvSpPr>
            <p:cNvPr id="6495" name="Google Shape;6495;p69"/>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9"/>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9"/>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9"/>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9"/>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9"/>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9"/>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69"/>
          <p:cNvGrpSpPr/>
          <p:nvPr/>
        </p:nvGrpSpPr>
        <p:grpSpPr>
          <a:xfrm>
            <a:off x="3511040" y="3201532"/>
            <a:ext cx="354586" cy="353008"/>
            <a:chOff x="-30735200" y="3552550"/>
            <a:chExt cx="292225" cy="290925"/>
          </a:xfrm>
        </p:grpSpPr>
        <p:sp>
          <p:nvSpPr>
            <p:cNvPr id="6503" name="Google Shape;6503;p69"/>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9"/>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69"/>
          <p:cNvGrpSpPr/>
          <p:nvPr/>
        </p:nvGrpSpPr>
        <p:grpSpPr>
          <a:xfrm>
            <a:off x="3511040" y="3666154"/>
            <a:ext cx="354586" cy="353645"/>
            <a:chOff x="-30735200" y="3910925"/>
            <a:chExt cx="292225" cy="291450"/>
          </a:xfrm>
        </p:grpSpPr>
        <p:sp>
          <p:nvSpPr>
            <p:cNvPr id="6506" name="Google Shape;6506;p69"/>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9"/>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8" name="Google Shape;6508;p69"/>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9" name="Google Shape;6509;p69"/>
          <p:cNvGrpSpPr/>
          <p:nvPr/>
        </p:nvGrpSpPr>
        <p:grpSpPr>
          <a:xfrm>
            <a:off x="4864547" y="1375808"/>
            <a:ext cx="358971" cy="359224"/>
            <a:chOff x="-57956275" y="3197925"/>
            <a:chExt cx="319000" cy="319225"/>
          </a:xfrm>
        </p:grpSpPr>
        <p:sp>
          <p:nvSpPr>
            <p:cNvPr id="6510" name="Google Shape;6510;p69"/>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9"/>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9"/>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9"/>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9"/>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9"/>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9"/>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7" name="Google Shape;6517;p69"/>
          <p:cNvGrpSpPr/>
          <p:nvPr/>
        </p:nvGrpSpPr>
        <p:grpSpPr>
          <a:xfrm>
            <a:off x="4886701" y="1832234"/>
            <a:ext cx="314662" cy="358971"/>
            <a:chOff x="-57940525" y="3590375"/>
            <a:chExt cx="279625" cy="319000"/>
          </a:xfrm>
        </p:grpSpPr>
        <p:sp>
          <p:nvSpPr>
            <p:cNvPr id="6518" name="Google Shape;6518;p69"/>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69"/>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9"/>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9"/>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9"/>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69"/>
          <p:cNvGrpSpPr/>
          <p:nvPr/>
        </p:nvGrpSpPr>
        <p:grpSpPr>
          <a:xfrm>
            <a:off x="4857582" y="2273605"/>
            <a:ext cx="358099" cy="358999"/>
            <a:chOff x="-57959425" y="3982600"/>
            <a:chExt cx="318225" cy="319025"/>
          </a:xfrm>
        </p:grpSpPr>
        <p:sp>
          <p:nvSpPr>
            <p:cNvPr id="6524" name="Google Shape;6524;p69"/>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9"/>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9"/>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9"/>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8" name="Google Shape;6528;p69"/>
          <p:cNvGrpSpPr/>
          <p:nvPr/>
        </p:nvGrpSpPr>
        <p:grpSpPr>
          <a:xfrm>
            <a:off x="7057749" y="1376934"/>
            <a:ext cx="357226" cy="357226"/>
            <a:chOff x="-55987225" y="3198925"/>
            <a:chExt cx="317450" cy="317450"/>
          </a:xfrm>
        </p:grpSpPr>
        <p:sp>
          <p:nvSpPr>
            <p:cNvPr id="6529" name="Google Shape;6529;p69"/>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9"/>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9"/>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9"/>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3" name="Google Shape;6533;p69"/>
          <p:cNvGrpSpPr/>
          <p:nvPr/>
        </p:nvGrpSpPr>
        <p:grpSpPr>
          <a:xfrm>
            <a:off x="7057749" y="1832965"/>
            <a:ext cx="357226" cy="357367"/>
            <a:chOff x="-55987225" y="3591025"/>
            <a:chExt cx="317450" cy="317575"/>
          </a:xfrm>
        </p:grpSpPr>
        <p:sp>
          <p:nvSpPr>
            <p:cNvPr id="6534" name="Google Shape;6534;p69"/>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9"/>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9"/>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9"/>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9"/>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9" name="Google Shape;6539;p69"/>
          <p:cNvGrpSpPr/>
          <p:nvPr/>
        </p:nvGrpSpPr>
        <p:grpSpPr>
          <a:xfrm>
            <a:off x="7071665" y="2273605"/>
            <a:ext cx="358999" cy="358999"/>
            <a:chOff x="-55988800" y="3982600"/>
            <a:chExt cx="319025" cy="319025"/>
          </a:xfrm>
        </p:grpSpPr>
        <p:sp>
          <p:nvSpPr>
            <p:cNvPr id="6540" name="Google Shape;6540;p69"/>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9"/>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9"/>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9"/>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9"/>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5" name="Google Shape;6545;p69"/>
          <p:cNvGrpSpPr/>
          <p:nvPr/>
        </p:nvGrpSpPr>
        <p:grpSpPr>
          <a:xfrm>
            <a:off x="5730184" y="2731562"/>
            <a:ext cx="356326" cy="358971"/>
            <a:chOff x="-54026025" y="3192625"/>
            <a:chExt cx="316650" cy="319000"/>
          </a:xfrm>
        </p:grpSpPr>
        <p:sp>
          <p:nvSpPr>
            <p:cNvPr id="6546" name="Google Shape;6546;p69"/>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9"/>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9"/>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9"/>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9"/>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9"/>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9"/>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9"/>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69"/>
          <p:cNvGrpSpPr/>
          <p:nvPr/>
        </p:nvGrpSpPr>
        <p:grpSpPr>
          <a:xfrm>
            <a:off x="5750130" y="3202536"/>
            <a:ext cx="316434" cy="358099"/>
            <a:chOff x="-54007925" y="3584850"/>
            <a:chExt cx="281200" cy="318225"/>
          </a:xfrm>
        </p:grpSpPr>
        <p:sp>
          <p:nvSpPr>
            <p:cNvPr id="6555" name="Google Shape;6555;p69"/>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9"/>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9"/>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9"/>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9"/>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9"/>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69"/>
          <p:cNvGrpSpPr/>
          <p:nvPr/>
        </p:nvGrpSpPr>
        <p:grpSpPr>
          <a:xfrm>
            <a:off x="5750130" y="3664421"/>
            <a:ext cx="316434" cy="358914"/>
            <a:chOff x="-54007925" y="3975575"/>
            <a:chExt cx="281200" cy="318950"/>
          </a:xfrm>
        </p:grpSpPr>
        <p:sp>
          <p:nvSpPr>
            <p:cNvPr id="6562" name="Google Shape;6562;p69"/>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9"/>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9"/>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9"/>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6" name="Google Shape;6566;p69"/>
          <p:cNvGrpSpPr/>
          <p:nvPr/>
        </p:nvGrpSpPr>
        <p:grpSpPr>
          <a:xfrm>
            <a:off x="7984996" y="2748891"/>
            <a:ext cx="274770" cy="358492"/>
            <a:chOff x="-52005775" y="3208025"/>
            <a:chExt cx="244175" cy="318575"/>
          </a:xfrm>
        </p:grpSpPr>
        <p:sp>
          <p:nvSpPr>
            <p:cNvPr id="6567" name="Google Shape;6567;p69"/>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9"/>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9"/>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9"/>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9"/>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9"/>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9"/>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9"/>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9"/>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9"/>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9"/>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69"/>
          <p:cNvGrpSpPr/>
          <p:nvPr/>
        </p:nvGrpSpPr>
        <p:grpSpPr>
          <a:xfrm>
            <a:off x="5291462" y="1376934"/>
            <a:ext cx="358099" cy="358099"/>
            <a:chOff x="-57568775" y="3198925"/>
            <a:chExt cx="318225" cy="318225"/>
          </a:xfrm>
        </p:grpSpPr>
        <p:sp>
          <p:nvSpPr>
            <p:cNvPr id="6579" name="Google Shape;6579;p69"/>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9"/>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9"/>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9"/>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9"/>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9"/>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69"/>
          <p:cNvGrpSpPr/>
          <p:nvPr/>
        </p:nvGrpSpPr>
        <p:grpSpPr>
          <a:xfrm>
            <a:off x="5313181" y="1832234"/>
            <a:ext cx="314662" cy="358099"/>
            <a:chOff x="-57549075" y="3590375"/>
            <a:chExt cx="279625" cy="318225"/>
          </a:xfrm>
        </p:grpSpPr>
        <p:sp>
          <p:nvSpPr>
            <p:cNvPr id="6586" name="Google Shape;6586;p69"/>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9"/>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9"/>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9"/>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69"/>
          <p:cNvGrpSpPr/>
          <p:nvPr/>
        </p:nvGrpSpPr>
        <p:grpSpPr>
          <a:xfrm>
            <a:off x="5305378" y="2273605"/>
            <a:ext cx="359871" cy="359871"/>
            <a:chOff x="-57570350" y="3982600"/>
            <a:chExt cx="319800" cy="319800"/>
          </a:xfrm>
        </p:grpSpPr>
        <p:sp>
          <p:nvSpPr>
            <p:cNvPr id="6591" name="Google Shape;6591;p69"/>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9"/>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9"/>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9"/>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69"/>
          <p:cNvGrpSpPr/>
          <p:nvPr/>
        </p:nvGrpSpPr>
        <p:grpSpPr>
          <a:xfrm>
            <a:off x="7520416" y="1376033"/>
            <a:ext cx="314662" cy="358999"/>
            <a:chOff x="-55576850" y="3198125"/>
            <a:chExt cx="279625" cy="319025"/>
          </a:xfrm>
        </p:grpSpPr>
        <p:sp>
          <p:nvSpPr>
            <p:cNvPr id="6596" name="Google Shape;6596;p69"/>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9"/>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9"/>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9"/>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69"/>
          <p:cNvGrpSpPr/>
          <p:nvPr/>
        </p:nvGrpSpPr>
        <p:grpSpPr>
          <a:xfrm>
            <a:off x="7497812" y="1832009"/>
            <a:ext cx="359871" cy="358324"/>
            <a:chOff x="-55596550" y="3590175"/>
            <a:chExt cx="319800" cy="318425"/>
          </a:xfrm>
        </p:grpSpPr>
        <p:sp>
          <p:nvSpPr>
            <p:cNvPr id="6601" name="Google Shape;6601;p69"/>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9"/>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9"/>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9"/>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69"/>
          <p:cNvGrpSpPr/>
          <p:nvPr/>
        </p:nvGrpSpPr>
        <p:grpSpPr>
          <a:xfrm>
            <a:off x="7513049" y="2273351"/>
            <a:ext cx="358999" cy="359252"/>
            <a:chOff x="-55595775" y="3982375"/>
            <a:chExt cx="319025" cy="319250"/>
          </a:xfrm>
        </p:grpSpPr>
        <p:sp>
          <p:nvSpPr>
            <p:cNvPr id="6606" name="Google Shape;6606;p69"/>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9"/>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9"/>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9"/>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9"/>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9"/>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69"/>
          <p:cNvGrpSpPr/>
          <p:nvPr/>
        </p:nvGrpSpPr>
        <p:grpSpPr>
          <a:xfrm>
            <a:off x="6170232" y="2731562"/>
            <a:ext cx="358999" cy="358099"/>
            <a:chOff x="-53635375" y="3192625"/>
            <a:chExt cx="319025" cy="318225"/>
          </a:xfrm>
        </p:grpSpPr>
        <p:sp>
          <p:nvSpPr>
            <p:cNvPr id="6613" name="Google Shape;6613;p69"/>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9"/>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9"/>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69"/>
          <p:cNvGrpSpPr/>
          <p:nvPr/>
        </p:nvGrpSpPr>
        <p:grpSpPr>
          <a:xfrm>
            <a:off x="6192401" y="3202536"/>
            <a:ext cx="314662" cy="358999"/>
            <a:chOff x="-53615675" y="3584850"/>
            <a:chExt cx="279625" cy="319025"/>
          </a:xfrm>
        </p:grpSpPr>
        <p:sp>
          <p:nvSpPr>
            <p:cNvPr id="6617" name="Google Shape;6617;p69"/>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9"/>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9"/>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69"/>
          <p:cNvGrpSpPr/>
          <p:nvPr/>
        </p:nvGrpSpPr>
        <p:grpSpPr>
          <a:xfrm>
            <a:off x="6170246" y="3665461"/>
            <a:ext cx="358971" cy="357874"/>
            <a:chOff x="-53634575" y="3976500"/>
            <a:chExt cx="319000" cy="318025"/>
          </a:xfrm>
        </p:grpSpPr>
        <p:sp>
          <p:nvSpPr>
            <p:cNvPr id="6621" name="Google Shape;6621;p69"/>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9"/>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9"/>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9"/>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9"/>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69"/>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9"/>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9"/>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69"/>
          <p:cNvGrpSpPr/>
          <p:nvPr/>
        </p:nvGrpSpPr>
        <p:grpSpPr>
          <a:xfrm>
            <a:off x="7965050" y="3208415"/>
            <a:ext cx="314662" cy="358436"/>
            <a:chOff x="-52023900" y="3590075"/>
            <a:chExt cx="279625" cy="318525"/>
          </a:xfrm>
        </p:grpSpPr>
        <p:sp>
          <p:nvSpPr>
            <p:cNvPr id="6630" name="Google Shape;6630;p69"/>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9"/>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9"/>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9"/>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9"/>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9"/>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9"/>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69"/>
          <p:cNvGrpSpPr/>
          <p:nvPr/>
        </p:nvGrpSpPr>
        <p:grpSpPr>
          <a:xfrm>
            <a:off x="5728292" y="1376934"/>
            <a:ext cx="358971" cy="358971"/>
            <a:chOff x="-57173375" y="3198925"/>
            <a:chExt cx="319000" cy="319000"/>
          </a:xfrm>
        </p:grpSpPr>
        <p:sp>
          <p:nvSpPr>
            <p:cNvPr id="6638" name="Google Shape;6638;p69"/>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9"/>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9"/>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9"/>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2" name="Google Shape;6642;p69"/>
          <p:cNvGrpSpPr/>
          <p:nvPr/>
        </p:nvGrpSpPr>
        <p:grpSpPr>
          <a:xfrm>
            <a:off x="5729178" y="1854374"/>
            <a:ext cx="357198" cy="314690"/>
            <a:chOff x="-57176525" y="3610050"/>
            <a:chExt cx="317425" cy="279650"/>
          </a:xfrm>
        </p:grpSpPr>
        <p:sp>
          <p:nvSpPr>
            <p:cNvPr id="6643" name="Google Shape;6643;p69"/>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9"/>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9"/>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9"/>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9"/>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69"/>
          <p:cNvGrpSpPr/>
          <p:nvPr/>
        </p:nvGrpSpPr>
        <p:grpSpPr>
          <a:xfrm>
            <a:off x="7939633" y="1376934"/>
            <a:ext cx="358099" cy="356326"/>
            <a:chOff x="-55202750" y="3198925"/>
            <a:chExt cx="318225" cy="316650"/>
          </a:xfrm>
        </p:grpSpPr>
        <p:sp>
          <p:nvSpPr>
            <p:cNvPr id="6649" name="Google Shape;6649;p69"/>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9"/>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69"/>
          <p:cNvGrpSpPr/>
          <p:nvPr/>
        </p:nvGrpSpPr>
        <p:grpSpPr>
          <a:xfrm>
            <a:off x="7950267" y="1832234"/>
            <a:ext cx="336830" cy="358099"/>
            <a:chOff x="-55194875" y="3590375"/>
            <a:chExt cx="299325" cy="318225"/>
          </a:xfrm>
        </p:grpSpPr>
        <p:sp>
          <p:nvSpPr>
            <p:cNvPr id="6652" name="Google Shape;6652;p69"/>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9"/>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9"/>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9"/>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9"/>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7" name="Google Shape;6657;p69"/>
          <p:cNvGrpSpPr/>
          <p:nvPr/>
        </p:nvGrpSpPr>
        <p:grpSpPr>
          <a:xfrm>
            <a:off x="7954884" y="2274505"/>
            <a:ext cx="357198" cy="357198"/>
            <a:chOff x="-55203525" y="3983400"/>
            <a:chExt cx="317425" cy="317425"/>
          </a:xfrm>
        </p:grpSpPr>
        <p:sp>
          <p:nvSpPr>
            <p:cNvPr id="6658" name="Google Shape;6658;p69"/>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9"/>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9"/>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1" name="Google Shape;6661;p69"/>
          <p:cNvGrpSpPr/>
          <p:nvPr/>
        </p:nvGrpSpPr>
        <p:grpSpPr>
          <a:xfrm>
            <a:off x="6621365" y="2731562"/>
            <a:ext cx="335930" cy="358971"/>
            <a:chOff x="-53232900" y="3192625"/>
            <a:chExt cx="298525" cy="319000"/>
          </a:xfrm>
        </p:grpSpPr>
        <p:sp>
          <p:nvSpPr>
            <p:cNvPr id="6662" name="Google Shape;6662;p69"/>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9"/>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9"/>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9"/>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9"/>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9"/>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9"/>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9"/>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69"/>
          <p:cNvGrpSpPr/>
          <p:nvPr/>
        </p:nvGrpSpPr>
        <p:grpSpPr>
          <a:xfrm>
            <a:off x="6610731" y="3202536"/>
            <a:ext cx="357198" cy="356326"/>
            <a:chOff x="-53242350" y="3584850"/>
            <a:chExt cx="317425" cy="316650"/>
          </a:xfrm>
        </p:grpSpPr>
        <p:sp>
          <p:nvSpPr>
            <p:cNvPr id="6671" name="Google Shape;6671;p69"/>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9"/>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9"/>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9"/>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9"/>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69"/>
          <p:cNvGrpSpPr/>
          <p:nvPr/>
        </p:nvGrpSpPr>
        <p:grpSpPr>
          <a:xfrm>
            <a:off x="6631999" y="3665236"/>
            <a:ext cx="314662" cy="358999"/>
            <a:chOff x="-53224225" y="3976300"/>
            <a:chExt cx="279625" cy="319025"/>
          </a:xfrm>
        </p:grpSpPr>
        <p:sp>
          <p:nvSpPr>
            <p:cNvPr id="6677" name="Google Shape;6677;p69"/>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9"/>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9"/>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9"/>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9"/>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9"/>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9"/>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69"/>
          <p:cNvGrpSpPr/>
          <p:nvPr/>
        </p:nvGrpSpPr>
        <p:grpSpPr>
          <a:xfrm>
            <a:off x="7942896" y="3672917"/>
            <a:ext cx="358971" cy="358408"/>
            <a:chOff x="-52043575" y="3983125"/>
            <a:chExt cx="319000" cy="318500"/>
          </a:xfrm>
        </p:grpSpPr>
        <p:sp>
          <p:nvSpPr>
            <p:cNvPr id="6685" name="Google Shape;6685;p69"/>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9"/>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9"/>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9"/>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9"/>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9"/>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9"/>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9"/>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9"/>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69"/>
          <p:cNvGrpSpPr/>
          <p:nvPr/>
        </p:nvGrpSpPr>
        <p:grpSpPr>
          <a:xfrm>
            <a:off x="6196836" y="1376934"/>
            <a:ext cx="314662" cy="358971"/>
            <a:chOff x="-56766175" y="3198925"/>
            <a:chExt cx="279625" cy="319000"/>
          </a:xfrm>
        </p:grpSpPr>
        <p:sp>
          <p:nvSpPr>
            <p:cNvPr id="6695" name="Google Shape;6695;p69"/>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9"/>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9"/>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9"/>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9"/>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9"/>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9"/>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2" name="Google Shape;6702;p69"/>
          <p:cNvGrpSpPr/>
          <p:nvPr/>
        </p:nvGrpSpPr>
        <p:grpSpPr>
          <a:xfrm>
            <a:off x="6195950" y="1832234"/>
            <a:ext cx="316434" cy="358099"/>
            <a:chOff x="-56766175" y="3590375"/>
            <a:chExt cx="281200" cy="318225"/>
          </a:xfrm>
        </p:grpSpPr>
        <p:sp>
          <p:nvSpPr>
            <p:cNvPr id="6703" name="Google Shape;6703;p69"/>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9"/>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9"/>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9"/>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7" name="Google Shape;6707;p69"/>
          <p:cNvGrpSpPr/>
          <p:nvPr/>
        </p:nvGrpSpPr>
        <p:grpSpPr>
          <a:xfrm>
            <a:off x="6232906" y="2273605"/>
            <a:ext cx="272126" cy="358099"/>
            <a:chOff x="-56747275" y="3982600"/>
            <a:chExt cx="241825" cy="318225"/>
          </a:xfrm>
        </p:grpSpPr>
        <p:sp>
          <p:nvSpPr>
            <p:cNvPr id="6708" name="Google Shape;6708;p69"/>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9"/>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9"/>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9"/>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69"/>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9"/>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9"/>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69"/>
          <p:cNvGrpSpPr/>
          <p:nvPr/>
        </p:nvGrpSpPr>
        <p:grpSpPr>
          <a:xfrm>
            <a:off x="4840657" y="3215842"/>
            <a:ext cx="358999" cy="342991"/>
            <a:chOff x="-54812875" y="3596675"/>
            <a:chExt cx="319025" cy="304800"/>
          </a:xfrm>
        </p:grpSpPr>
        <p:sp>
          <p:nvSpPr>
            <p:cNvPr id="6716" name="Google Shape;6716;p69"/>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9"/>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9"/>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9"/>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9"/>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9"/>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9"/>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3" name="Google Shape;6723;p69"/>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9"/>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5" name="Google Shape;6725;p69"/>
          <p:cNvGrpSpPr/>
          <p:nvPr/>
        </p:nvGrpSpPr>
        <p:grpSpPr>
          <a:xfrm>
            <a:off x="4862826" y="3672326"/>
            <a:ext cx="314662" cy="358099"/>
            <a:chOff x="-54793175" y="3982600"/>
            <a:chExt cx="279625" cy="318225"/>
          </a:xfrm>
        </p:grpSpPr>
        <p:sp>
          <p:nvSpPr>
            <p:cNvPr id="6726" name="Google Shape;6726;p69"/>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9"/>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9"/>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9"/>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9"/>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9"/>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9"/>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3" name="Google Shape;6733;p69"/>
          <p:cNvGrpSpPr/>
          <p:nvPr/>
        </p:nvGrpSpPr>
        <p:grpSpPr>
          <a:xfrm>
            <a:off x="7074284" y="2731562"/>
            <a:ext cx="314662" cy="358099"/>
            <a:chOff x="-52832000" y="3192625"/>
            <a:chExt cx="279625" cy="318225"/>
          </a:xfrm>
        </p:grpSpPr>
        <p:sp>
          <p:nvSpPr>
            <p:cNvPr id="6734" name="Google Shape;6734;p69"/>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9"/>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9"/>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9"/>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9"/>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9"/>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9"/>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9"/>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69"/>
          <p:cNvGrpSpPr/>
          <p:nvPr/>
        </p:nvGrpSpPr>
        <p:grpSpPr>
          <a:xfrm>
            <a:off x="5760817" y="2272929"/>
            <a:ext cx="323524" cy="358774"/>
            <a:chOff x="-57162350" y="3982000"/>
            <a:chExt cx="287500" cy="318825"/>
          </a:xfrm>
        </p:grpSpPr>
        <p:sp>
          <p:nvSpPr>
            <p:cNvPr id="6743" name="Google Shape;6743;p69"/>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9"/>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9"/>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9"/>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9"/>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9"/>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9"/>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9"/>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1" name="Google Shape;6751;p69"/>
          <p:cNvGrpSpPr/>
          <p:nvPr/>
        </p:nvGrpSpPr>
        <p:grpSpPr>
          <a:xfrm>
            <a:off x="7052130" y="3203436"/>
            <a:ext cx="358971" cy="357198"/>
            <a:chOff x="-52851675" y="3585650"/>
            <a:chExt cx="319000" cy="317425"/>
          </a:xfrm>
        </p:grpSpPr>
        <p:sp>
          <p:nvSpPr>
            <p:cNvPr id="6752" name="Google Shape;6752;p69"/>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9"/>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9"/>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9"/>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9"/>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9"/>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69"/>
          <p:cNvGrpSpPr/>
          <p:nvPr/>
        </p:nvGrpSpPr>
        <p:grpSpPr>
          <a:xfrm>
            <a:off x="7074284" y="3665236"/>
            <a:ext cx="314662" cy="358999"/>
            <a:chOff x="-52832000" y="3976300"/>
            <a:chExt cx="279625" cy="319025"/>
          </a:xfrm>
        </p:grpSpPr>
        <p:sp>
          <p:nvSpPr>
            <p:cNvPr id="6759" name="Google Shape;6759;p69"/>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9"/>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9"/>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9"/>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9"/>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4" name="Google Shape;6764;p69"/>
          <p:cNvGrpSpPr/>
          <p:nvPr/>
        </p:nvGrpSpPr>
        <p:grpSpPr>
          <a:xfrm>
            <a:off x="6191490" y="4119884"/>
            <a:ext cx="316434" cy="358099"/>
            <a:chOff x="-51633225" y="3198925"/>
            <a:chExt cx="281200" cy="318225"/>
          </a:xfrm>
        </p:grpSpPr>
        <p:sp>
          <p:nvSpPr>
            <p:cNvPr id="6765" name="Google Shape;6765;p69"/>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9"/>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9"/>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9"/>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9"/>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9"/>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9"/>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69"/>
          <p:cNvGrpSpPr/>
          <p:nvPr/>
        </p:nvGrpSpPr>
        <p:grpSpPr>
          <a:xfrm>
            <a:off x="6610314" y="1377806"/>
            <a:ext cx="365188" cy="357226"/>
            <a:chOff x="-56396775" y="3199700"/>
            <a:chExt cx="324525" cy="317450"/>
          </a:xfrm>
        </p:grpSpPr>
        <p:sp>
          <p:nvSpPr>
            <p:cNvPr id="6773" name="Google Shape;6773;p69"/>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9"/>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9"/>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9"/>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9"/>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9"/>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69"/>
          <p:cNvGrpSpPr/>
          <p:nvPr/>
        </p:nvGrpSpPr>
        <p:grpSpPr>
          <a:xfrm>
            <a:off x="6613408" y="1843740"/>
            <a:ext cx="358999" cy="335958"/>
            <a:chOff x="-56394425" y="3600600"/>
            <a:chExt cx="319025" cy="298550"/>
          </a:xfrm>
        </p:grpSpPr>
        <p:sp>
          <p:nvSpPr>
            <p:cNvPr id="6780" name="Google Shape;6780;p69"/>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9"/>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9"/>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3" name="Google Shape;6783;p69"/>
          <p:cNvGrpSpPr/>
          <p:nvPr/>
        </p:nvGrpSpPr>
        <p:grpSpPr>
          <a:xfrm>
            <a:off x="6644175" y="2274505"/>
            <a:ext cx="327068" cy="357198"/>
            <a:chOff x="-56379450" y="3983400"/>
            <a:chExt cx="290650" cy="317425"/>
          </a:xfrm>
        </p:grpSpPr>
        <p:sp>
          <p:nvSpPr>
            <p:cNvPr id="6784" name="Google Shape;6784;p69"/>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9"/>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9"/>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9"/>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9"/>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9"/>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9"/>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9"/>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69"/>
          <p:cNvGrpSpPr/>
          <p:nvPr/>
        </p:nvGrpSpPr>
        <p:grpSpPr>
          <a:xfrm>
            <a:off x="5307879" y="2738651"/>
            <a:ext cx="316434" cy="358971"/>
            <a:chOff x="-54401725" y="3198925"/>
            <a:chExt cx="281200" cy="319000"/>
          </a:xfrm>
        </p:grpSpPr>
        <p:sp>
          <p:nvSpPr>
            <p:cNvPr id="6793" name="Google Shape;6793;p69"/>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9"/>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9"/>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9"/>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9"/>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9"/>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9"/>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9"/>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9"/>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9"/>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9"/>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69"/>
          <p:cNvGrpSpPr/>
          <p:nvPr/>
        </p:nvGrpSpPr>
        <p:grpSpPr>
          <a:xfrm>
            <a:off x="5308766" y="3208753"/>
            <a:ext cx="314662" cy="358099"/>
            <a:chOff x="-54401725" y="3590375"/>
            <a:chExt cx="279625" cy="318225"/>
          </a:xfrm>
        </p:grpSpPr>
        <p:sp>
          <p:nvSpPr>
            <p:cNvPr id="6805" name="Google Shape;6805;p69"/>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9"/>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9"/>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9"/>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9"/>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9"/>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1" name="Google Shape;6811;p69"/>
          <p:cNvGrpSpPr/>
          <p:nvPr/>
        </p:nvGrpSpPr>
        <p:grpSpPr>
          <a:xfrm>
            <a:off x="5306557" y="3672326"/>
            <a:ext cx="319079" cy="358099"/>
            <a:chOff x="-54403300" y="3982600"/>
            <a:chExt cx="283550" cy="318225"/>
          </a:xfrm>
        </p:grpSpPr>
        <p:sp>
          <p:nvSpPr>
            <p:cNvPr id="6812" name="Google Shape;6812;p69"/>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9"/>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9"/>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9"/>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9"/>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69"/>
          <p:cNvGrpSpPr/>
          <p:nvPr/>
        </p:nvGrpSpPr>
        <p:grpSpPr>
          <a:xfrm>
            <a:off x="7493951" y="2733559"/>
            <a:ext cx="356298" cy="356973"/>
            <a:chOff x="-52458650" y="3194400"/>
            <a:chExt cx="316625" cy="317225"/>
          </a:xfrm>
        </p:grpSpPr>
        <p:sp>
          <p:nvSpPr>
            <p:cNvPr id="6818" name="Google Shape;6818;p69"/>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9"/>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9"/>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9"/>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9"/>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9"/>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9"/>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9"/>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69"/>
          <p:cNvGrpSpPr/>
          <p:nvPr/>
        </p:nvGrpSpPr>
        <p:grpSpPr>
          <a:xfrm>
            <a:off x="4862826" y="2738651"/>
            <a:ext cx="314662" cy="358971"/>
            <a:chOff x="-54793175" y="3198925"/>
            <a:chExt cx="279625" cy="319000"/>
          </a:xfrm>
        </p:grpSpPr>
        <p:sp>
          <p:nvSpPr>
            <p:cNvPr id="6827" name="Google Shape;6827;p69"/>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9"/>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9"/>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9"/>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9"/>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9"/>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9"/>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69"/>
          <p:cNvGrpSpPr/>
          <p:nvPr/>
        </p:nvGrpSpPr>
        <p:grpSpPr>
          <a:xfrm>
            <a:off x="7503249" y="3202536"/>
            <a:ext cx="337703" cy="357845"/>
            <a:chOff x="-52450000" y="3584850"/>
            <a:chExt cx="300100" cy="318000"/>
          </a:xfrm>
        </p:grpSpPr>
        <p:sp>
          <p:nvSpPr>
            <p:cNvPr id="6835" name="Google Shape;6835;p69"/>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9"/>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9"/>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9"/>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9"/>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9"/>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9"/>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69"/>
          <p:cNvGrpSpPr/>
          <p:nvPr/>
        </p:nvGrpSpPr>
        <p:grpSpPr>
          <a:xfrm>
            <a:off x="7514769" y="3667009"/>
            <a:ext cx="314662" cy="357226"/>
            <a:chOff x="-52440550" y="3977875"/>
            <a:chExt cx="279625" cy="317450"/>
          </a:xfrm>
        </p:grpSpPr>
        <p:sp>
          <p:nvSpPr>
            <p:cNvPr id="6843" name="Google Shape;6843;p69"/>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9"/>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9"/>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9"/>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9"/>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9"/>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9"/>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9"/>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69"/>
          <p:cNvGrpSpPr/>
          <p:nvPr/>
        </p:nvGrpSpPr>
        <p:grpSpPr>
          <a:xfrm>
            <a:off x="6626703" y="4123215"/>
            <a:ext cx="314662" cy="358999"/>
            <a:chOff x="-51623775" y="3584850"/>
            <a:chExt cx="279625" cy="319025"/>
          </a:xfrm>
        </p:grpSpPr>
        <p:sp>
          <p:nvSpPr>
            <p:cNvPr id="6852" name="Google Shape;6852;p69"/>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9"/>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9"/>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9"/>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9"/>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9"/>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9"/>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9"/>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9"/>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1" name="Google Shape;6861;p69"/>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862" name="Google Shape;6862;p69"/>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66" name="Shape 6866"/>
        <p:cNvGrpSpPr/>
        <p:nvPr/>
      </p:nvGrpSpPr>
      <p:grpSpPr>
        <a:xfrm>
          <a:off x="0" y="0"/>
          <a:ext cx="0" cy="0"/>
          <a:chOff x="0" y="0"/>
          <a:chExt cx="0" cy="0"/>
        </a:xfrm>
      </p:grpSpPr>
      <p:grpSp>
        <p:nvGrpSpPr>
          <p:cNvPr id="6867" name="Google Shape;6867;p70"/>
          <p:cNvGrpSpPr/>
          <p:nvPr/>
        </p:nvGrpSpPr>
        <p:grpSpPr>
          <a:xfrm>
            <a:off x="866775" y="1386849"/>
            <a:ext cx="276003" cy="357300"/>
            <a:chOff x="-50469125" y="3183175"/>
            <a:chExt cx="233150" cy="301825"/>
          </a:xfrm>
        </p:grpSpPr>
        <p:sp>
          <p:nvSpPr>
            <p:cNvPr id="6868" name="Google Shape;6868;p70"/>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0"/>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0"/>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1" name="Google Shape;6871;p70"/>
          <p:cNvGrpSpPr/>
          <p:nvPr/>
        </p:nvGrpSpPr>
        <p:grpSpPr>
          <a:xfrm>
            <a:off x="826674" y="1822251"/>
            <a:ext cx="356205" cy="355288"/>
            <a:chOff x="-50504575" y="3550975"/>
            <a:chExt cx="300900" cy="300125"/>
          </a:xfrm>
        </p:grpSpPr>
        <p:sp>
          <p:nvSpPr>
            <p:cNvPr id="6872" name="Google Shape;6872;p70"/>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0"/>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0"/>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0"/>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70"/>
          <p:cNvGrpSpPr/>
          <p:nvPr/>
        </p:nvGrpSpPr>
        <p:grpSpPr>
          <a:xfrm>
            <a:off x="826674" y="2260493"/>
            <a:ext cx="356205" cy="354341"/>
            <a:chOff x="-50503000" y="3921175"/>
            <a:chExt cx="300900" cy="299325"/>
          </a:xfrm>
        </p:grpSpPr>
        <p:sp>
          <p:nvSpPr>
            <p:cNvPr id="6877" name="Google Shape;6877;p70"/>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0"/>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0"/>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0"/>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0"/>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70"/>
          <p:cNvGrpSpPr/>
          <p:nvPr/>
        </p:nvGrpSpPr>
        <p:grpSpPr>
          <a:xfrm>
            <a:off x="3030727" y="1406411"/>
            <a:ext cx="355258" cy="356205"/>
            <a:chOff x="-48630025" y="3199700"/>
            <a:chExt cx="300100" cy="300900"/>
          </a:xfrm>
        </p:grpSpPr>
        <p:sp>
          <p:nvSpPr>
            <p:cNvPr id="6883" name="Google Shape;6883;p70"/>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0"/>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0"/>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70"/>
          <p:cNvGrpSpPr/>
          <p:nvPr/>
        </p:nvGrpSpPr>
        <p:grpSpPr>
          <a:xfrm>
            <a:off x="3030727" y="1843707"/>
            <a:ext cx="355258" cy="355258"/>
            <a:chOff x="-48630025" y="3569100"/>
            <a:chExt cx="300100" cy="300100"/>
          </a:xfrm>
        </p:grpSpPr>
        <p:sp>
          <p:nvSpPr>
            <p:cNvPr id="6887" name="Google Shape;6887;p70"/>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0"/>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0"/>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0"/>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0"/>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0"/>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0"/>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0"/>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0"/>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0"/>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7" name="Google Shape;6897;p70"/>
          <p:cNvGrpSpPr/>
          <p:nvPr/>
        </p:nvGrpSpPr>
        <p:grpSpPr>
          <a:xfrm>
            <a:off x="3031201" y="2281003"/>
            <a:ext cx="354311" cy="353394"/>
            <a:chOff x="-48629225" y="3938500"/>
            <a:chExt cx="299300" cy="298525"/>
          </a:xfrm>
        </p:grpSpPr>
        <p:sp>
          <p:nvSpPr>
            <p:cNvPr id="6898" name="Google Shape;6898;p70"/>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0"/>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0"/>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0"/>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70"/>
          <p:cNvGrpSpPr/>
          <p:nvPr/>
        </p:nvGrpSpPr>
        <p:grpSpPr>
          <a:xfrm>
            <a:off x="1766604" y="2752344"/>
            <a:ext cx="311458" cy="354341"/>
            <a:chOff x="-46762575" y="3200500"/>
            <a:chExt cx="263100" cy="299325"/>
          </a:xfrm>
        </p:grpSpPr>
        <p:sp>
          <p:nvSpPr>
            <p:cNvPr id="6903" name="Google Shape;6903;p70"/>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0"/>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0"/>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0"/>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0"/>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70"/>
          <p:cNvGrpSpPr/>
          <p:nvPr/>
        </p:nvGrpSpPr>
        <p:grpSpPr>
          <a:xfrm>
            <a:off x="1744689" y="3211066"/>
            <a:ext cx="355288" cy="312375"/>
            <a:chOff x="-46779900" y="3588000"/>
            <a:chExt cx="300125" cy="263875"/>
          </a:xfrm>
        </p:grpSpPr>
        <p:sp>
          <p:nvSpPr>
            <p:cNvPr id="6909" name="Google Shape;6909;p70"/>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0"/>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0"/>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0"/>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70"/>
          <p:cNvGrpSpPr/>
          <p:nvPr/>
        </p:nvGrpSpPr>
        <p:grpSpPr>
          <a:xfrm>
            <a:off x="1745162" y="3625988"/>
            <a:ext cx="354341" cy="353394"/>
            <a:chOff x="-46779100" y="3938500"/>
            <a:chExt cx="299325" cy="298525"/>
          </a:xfrm>
        </p:grpSpPr>
        <p:sp>
          <p:nvSpPr>
            <p:cNvPr id="6914" name="Google Shape;6914;p70"/>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0"/>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70"/>
          <p:cNvGrpSpPr/>
          <p:nvPr/>
        </p:nvGrpSpPr>
        <p:grpSpPr>
          <a:xfrm>
            <a:off x="3952900" y="2758855"/>
            <a:ext cx="355258" cy="355288"/>
            <a:chOff x="-44924250" y="3206000"/>
            <a:chExt cx="300100" cy="300125"/>
          </a:xfrm>
        </p:grpSpPr>
        <p:sp>
          <p:nvSpPr>
            <p:cNvPr id="6917" name="Google Shape;6917;p70"/>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0"/>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0"/>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0"/>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0"/>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70"/>
          <p:cNvGrpSpPr/>
          <p:nvPr/>
        </p:nvGrpSpPr>
        <p:grpSpPr>
          <a:xfrm>
            <a:off x="1267386" y="1386849"/>
            <a:ext cx="355258" cy="355258"/>
            <a:chOff x="-50134375" y="3183175"/>
            <a:chExt cx="300100" cy="300100"/>
          </a:xfrm>
        </p:grpSpPr>
        <p:sp>
          <p:nvSpPr>
            <p:cNvPr id="6923" name="Google Shape;6923;p70"/>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0"/>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0"/>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0"/>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0"/>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0"/>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0"/>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0"/>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0"/>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0"/>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70"/>
          <p:cNvGrpSpPr/>
          <p:nvPr/>
        </p:nvGrpSpPr>
        <p:grpSpPr>
          <a:xfrm>
            <a:off x="1267386" y="1822251"/>
            <a:ext cx="355258" cy="355288"/>
            <a:chOff x="-50134375" y="3550975"/>
            <a:chExt cx="300100" cy="300125"/>
          </a:xfrm>
        </p:grpSpPr>
        <p:sp>
          <p:nvSpPr>
            <p:cNvPr id="6934" name="Google Shape;6934;p70"/>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0"/>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70"/>
          <p:cNvGrpSpPr/>
          <p:nvPr/>
        </p:nvGrpSpPr>
        <p:grpSpPr>
          <a:xfrm>
            <a:off x="1267386" y="2259783"/>
            <a:ext cx="355258" cy="355051"/>
            <a:chOff x="-50134375" y="3920575"/>
            <a:chExt cx="300100" cy="299925"/>
          </a:xfrm>
        </p:grpSpPr>
        <p:sp>
          <p:nvSpPr>
            <p:cNvPr id="6937" name="Google Shape;6937;p70"/>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0"/>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0"/>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70"/>
          <p:cNvGrpSpPr/>
          <p:nvPr/>
        </p:nvGrpSpPr>
        <p:grpSpPr>
          <a:xfrm>
            <a:off x="3478110" y="1407358"/>
            <a:ext cx="357123" cy="355258"/>
            <a:chOff x="-48262200" y="3200500"/>
            <a:chExt cx="301675" cy="300100"/>
          </a:xfrm>
        </p:grpSpPr>
        <p:sp>
          <p:nvSpPr>
            <p:cNvPr id="6941" name="Google Shape;6941;p70"/>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0"/>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0"/>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0"/>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0"/>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0"/>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0"/>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0"/>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0"/>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70"/>
          <p:cNvGrpSpPr/>
          <p:nvPr/>
        </p:nvGrpSpPr>
        <p:grpSpPr>
          <a:xfrm>
            <a:off x="3507483" y="1844447"/>
            <a:ext cx="298377" cy="354519"/>
            <a:chOff x="-48233050" y="3569725"/>
            <a:chExt cx="252050" cy="299475"/>
          </a:xfrm>
        </p:grpSpPr>
        <p:sp>
          <p:nvSpPr>
            <p:cNvPr id="6951" name="Google Shape;6951;p7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70"/>
          <p:cNvGrpSpPr/>
          <p:nvPr/>
        </p:nvGrpSpPr>
        <p:grpSpPr>
          <a:xfrm>
            <a:off x="3531248" y="2278191"/>
            <a:ext cx="250847" cy="358070"/>
            <a:chOff x="-48216525" y="3936125"/>
            <a:chExt cx="211900" cy="302475"/>
          </a:xfrm>
        </p:grpSpPr>
        <p:sp>
          <p:nvSpPr>
            <p:cNvPr id="6955" name="Google Shape;6955;p70"/>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0"/>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0"/>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0"/>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9" name="Google Shape;6959;p70"/>
          <p:cNvGrpSpPr/>
          <p:nvPr/>
        </p:nvGrpSpPr>
        <p:grpSpPr>
          <a:xfrm>
            <a:off x="2186966" y="2753261"/>
            <a:ext cx="355258" cy="355288"/>
            <a:chOff x="-46410500" y="3201275"/>
            <a:chExt cx="300100" cy="300125"/>
          </a:xfrm>
        </p:grpSpPr>
        <p:sp>
          <p:nvSpPr>
            <p:cNvPr id="6960" name="Google Shape;6960;p70"/>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0"/>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0"/>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0"/>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0"/>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70"/>
          <p:cNvGrpSpPr/>
          <p:nvPr/>
        </p:nvGrpSpPr>
        <p:grpSpPr>
          <a:xfrm>
            <a:off x="2186966" y="3188692"/>
            <a:ext cx="355258" cy="356205"/>
            <a:chOff x="-46409700" y="3569100"/>
            <a:chExt cx="300100" cy="300900"/>
          </a:xfrm>
        </p:grpSpPr>
        <p:sp>
          <p:nvSpPr>
            <p:cNvPr id="6966" name="Google Shape;6966;p70"/>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0"/>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0"/>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0"/>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0"/>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70"/>
          <p:cNvGrpSpPr/>
          <p:nvPr/>
        </p:nvGrpSpPr>
        <p:grpSpPr>
          <a:xfrm>
            <a:off x="2174847" y="3624124"/>
            <a:ext cx="379497" cy="358070"/>
            <a:chOff x="-46422300" y="3936925"/>
            <a:chExt cx="320575" cy="302475"/>
          </a:xfrm>
        </p:grpSpPr>
        <p:sp>
          <p:nvSpPr>
            <p:cNvPr id="6972" name="Google Shape;6972;p70"/>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0"/>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4" name="Google Shape;6974;p70"/>
          <p:cNvGrpSpPr/>
          <p:nvPr/>
        </p:nvGrpSpPr>
        <p:grpSpPr>
          <a:xfrm>
            <a:off x="3952426" y="3178452"/>
            <a:ext cx="356205" cy="355258"/>
            <a:chOff x="-44914800" y="3560450"/>
            <a:chExt cx="300900" cy="300100"/>
          </a:xfrm>
        </p:grpSpPr>
        <p:sp>
          <p:nvSpPr>
            <p:cNvPr id="6975" name="Google Shape;6975;p70"/>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0"/>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0"/>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0"/>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0"/>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70"/>
          <p:cNvGrpSpPr/>
          <p:nvPr/>
        </p:nvGrpSpPr>
        <p:grpSpPr>
          <a:xfrm>
            <a:off x="1707478" y="1387086"/>
            <a:ext cx="354311" cy="354104"/>
            <a:chOff x="-49764975" y="3183375"/>
            <a:chExt cx="299300" cy="299125"/>
          </a:xfrm>
        </p:grpSpPr>
        <p:sp>
          <p:nvSpPr>
            <p:cNvPr id="6981" name="Google Shape;6981;p7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70"/>
          <p:cNvGrpSpPr/>
          <p:nvPr/>
        </p:nvGrpSpPr>
        <p:grpSpPr>
          <a:xfrm>
            <a:off x="1707478" y="1822547"/>
            <a:ext cx="354311" cy="355909"/>
            <a:chOff x="-49764975" y="3551225"/>
            <a:chExt cx="299300" cy="300650"/>
          </a:xfrm>
        </p:grpSpPr>
        <p:sp>
          <p:nvSpPr>
            <p:cNvPr id="6991" name="Google Shape;6991;p7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70"/>
          <p:cNvGrpSpPr/>
          <p:nvPr/>
        </p:nvGrpSpPr>
        <p:grpSpPr>
          <a:xfrm>
            <a:off x="1705140" y="2259310"/>
            <a:ext cx="358987" cy="355525"/>
            <a:chOff x="-49766550" y="3920175"/>
            <a:chExt cx="303250" cy="300325"/>
          </a:xfrm>
        </p:grpSpPr>
        <p:sp>
          <p:nvSpPr>
            <p:cNvPr id="7003" name="Google Shape;7003;p70"/>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0"/>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0"/>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0"/>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7" name="Google Shape;7007;p70"/>
          <p:cNvGrpSpPr/>
          <p:nvPr/>
        </p:nvGrpSpPr>
        <p:grpSpPr>
          <a:xfrm>
            <a:off x="3920671" y="1407358"/>
            <a:ext cx="357123" cy="354341"/>
            <a:chOff x="-47892800" y="3200500"/>
            <a:chExt cx="301675" cy="299325"/>
          </a:xfrm>
        </p:grpSpPr>
        <p:sp>
          <p:nvSpPr>
            <p:cNvPr id="7008" name="Google Shape;7008;p70"/>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0"/>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0"/>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0"/>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0"/>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0"/>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70"/>
          <p:cNvGrpSpPr/>
          <p:nvPr/>
        </p:nvGrpSpPr>
        <p:grpSpPr>
          <a:xfrm>
            <a:off x="3984537" y="1843707"/>
            <a:ext cx="229391" cy="355258"/>
            <a:chOff x="-47839250" y="3569100"/>
            <a:chExt cx="193775" cy="300100"/>
          </a:xfrm>
        </p:grpSpPr>
        <p:sp>
          <p:nvSpPr>
            <p:cNvPr id="7015" name="Google Shape;7015;p70"/>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0"/>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0"/>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0"/>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0"/>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0"/>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70"/>
          <p:cNvGrpSpPr/>
          <p:nvPr/>
        </p:nvGrpSpPr>
        <p:grpSpPr>
          <a:xfrm>
            <a:off x="3921603" y="2280056"/>
            <a:ext cx="355258" cy="356205"/>
            <a:chOff x="-47892800" y="3937700"/>
            <a:chExt cx="300100" cy="300900"/>
          </a:xfrm>
        </p:grpSpPr>
        <p:sp>
          <p:nvSpPr>
            <p:cNvPr id="7022" name="Google Shape;7022;p70"/>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0"/>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0"/>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0"/>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0"/>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0"/>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0"/>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0"/>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70"/>
          <p:cNvGrpSpPr/>
          <p:nvPr/>
        </p:nvGrpSpPr>
        <p:grpSpPr>
          <a:xfrm>
            <a:off x="2626898" y="2773770"/>
            <a:ext cx="355258" cy="311458"/>
            <a:chOff x="-46042675" y="3218600"/>
            <a:chExt cx="300100" cy="263100"/>
          </a:xfrm>
        </p:grpSpPr>
        <p:sp>
          <p:nvSpPr>
            <p:cNvPr id="7031" name="Google Shape;7031;p70"/>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0"/>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0"/>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0"/>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0"/>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0"/>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7" name="Google Shape;7037;p70"/>
          <p:cNvGrpSpPr/>
          <p:nvPr/>
        </p:nvGrpSpPr>
        <p:grpSpPr>
          <a:xfrm>
            <a:off x="2626898" y="3188219"/>
            <a:ext cx="355258" cy="323118"/>
            <a:chOff x="-46042675" y="3568700"/>
            <a:chExt cx="300100" cy="272950"/>
          </a:xfrm>
        </p:grpSpPr>
        <p:sp>
          <p:nvSpPr>
            <p:cNvPr id="7038" name="Google Shape;7038;p70"/>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0"/>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0"/>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0"/>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2" name="Google Shape;7042;p70"/>
          <p:cNvGrpSpPr/>
          <p:nvPr/>
        </p:nvGrpSpPr>
        <p:grpSpPr>
          <a:xfrm>
            <a:off x="2668849" y="3625189"/>
            <a:ext cx="271357" cy="356057"/>
            <a:chOff x="-46007225" y="3937825"/>
            <a:chExt cx="229225" cy="300775"/>
          </a:xfrm>
        </p:grpSpPr>
        <p:sp>
          <p:nvSpPr>
            <p:cNvPr id="7043" name="Google Shape;7043;p70"/>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0"/>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0"/>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0"/>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0"/>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0"/>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0"/>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0"/>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0"/>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0"/>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70"/>
          <p:cNvGrpSpPr/>
          <p:nvPr/>
        </p:nvGrpSpPr>
        <p:grpSpPr>
          <a:xfrm>
            <a:off x="3974341" y="3615275"/>
            <a:ext cx="312375" cy="357596"/>
            <a:chOff x="-44895900" y="3929450"/>
            <a:chExt cx="263875" cy="302075"/>
          </a:xfrm>
        </p:grpSpPr>
        <p:sp>
          <p:nvSpPr>
            <p:cNvPr id="7054" name="Google Shape;7054;p70"/>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0"/>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0"/>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0"/>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0"/>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0"/>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70"/>
          <p:cNvGrpSpPr/>
          <p:nvPr/>
        </p:nvGrpSpPr>
        <p:grpSpPr>
          <a:xfrm>
            <a:off x="2148160" y="1398036"/>
            <a:ext cx="356205" cy="332885"/>
            <a:chOff x="-49397175" y="3192625"/>
            <a:chExt cx="300900" cy="281200"/>
          </a:xfrm>
        </p:grpSpPr>
        <p:sp>
          <p:nvSpPr>
            <p:cNvPr id="7061" name="Google Shape;7061;p70"/>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0"/>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0"/>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0"/>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0"/>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0"/>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0"/>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70"/>
          <p:cNvGrpSpPr/>
          <p:nvPr/>
        </p:nvGrpSpPr>
        <p:grpSpPr>
          <a:xfrm>
            <a:off x="2174263" y="1822251"/>
            <a:ext cx="304000" cy="356205"/>
            <a:chOff x="-49375900" y="3550975"/>
            <a:chExt cx="256800" cy="300900"/>
          </a:xfrm>
        </p:grpSpPr>
        <p:sp>
          <p:nvSpPr>
            <p:cNvPr id="7069" name="Google Shape;7069;p7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0"/>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70"/>
          <p:cNvGrpSpPr/>
          <p:nvPr/>
        </p:nvGrpSpPr>
        <p:grpSpPr>
          <a:xfrm>
            <a:off x="2169616" y="2259546"/>
            <a:ext cx="313293" cy="356205"/>
            <a:chOff x="-49378250" y="3920375"/>
            <a:chExt cx="264650" cy="300900"/>
          </a:xfrm>
        </p:grpSpPr>
        <p:sp>
          <p:nvSpPr>
            <p:cNvPr id="7081" name="Google Shape;7081;p70"/>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0"/>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0"/>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0"/>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0"/>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0"/>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0"/>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8" name="Google Shape;7088;p70"/>
          <p:cNvGrpSpPr/>
          <p:nvPr/>
        </p:nvGrpSpPr>
        <p:grpSpPr>
          <a:xfrm>
            <a:off x="888604" y="2752344"/>
            <a:ext cx="312375" cy="357123"/>
            <a:chOff x="-47505300" y="3200500"/>
            <a:chExt cx="263875" cy="301675"/>
          </a:xfrm>
        </p:grpSpPr>
        <p:sp>
          <p:nvSpPr>
            <p:cNvPr id="7089" name="Google Shape;7089;p70"/>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0"/>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0"/>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0"/>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70"/>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0"/>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0"/>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0"/>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0"/>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0"/>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0"/>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0"/>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0"/>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2" name="Google Shape;7102;p70"/>
          <p:cNvGrpSpPr/>
          <p:nvPr/>
        </p:nvGrpSpPr>
        <p:grpSpPr>
          <a:xfrm>
            <a:off x="866704" y="3188692"/>
            <a:ext cx="356176" cy="355051"/>
            <a:chOff x="-47524975" y="3569100"/>
            <a:chExt cx="300875" cy="299925"/>
          </a:xfrm>
        </p:grpSpPr>
        <p:sp>
          <p:nvSpPr>
            <p:cNvPr id="7103" name="Google Shape;7103;p70"/>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0"/>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0"/>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0"/>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0"/>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70"/>
          <p:cNvGrpSpPr/>
          <p:nvPr/>
        </p:nvGrpSpPr>
        <p:grpSpPr>
          <a:xfrm>
            <a:off x="867162" y="3667954"/>
            <a:ext cx="355258" cy="270410"/>
            <a:chOff x="-47523400" y="3973950"/>
            <a:chExt cx="300100" cy="228425"/>
          </a:xfrm>
        </p:grpSpPr>
        <p:sp>
          <p:nvSpPr>
            <p:cNvPr id="7109" name="Google Shape;7109;p70"/>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0"/>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0"/>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0"/>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0"/>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70"/>
          <p:cNvGrpSpPr/>
          <p:nvPr/>
        </p:nvGrpSpPr>
        <p:grpSpPr>
          <a:xfrm>
            <a:off x="3072283" y="2750953"/>
            <a:ext cx="354341" cy="357596"/>
            <a:chOff x="-45673275" y="3199325"/>
            <a:chExt cx="299325" cy="302075"/>
          </a:xfrm>
        </p:grpSpPr>
        <p:sp>
          <p:nvSpPr>
            <p:cNvPr id="7115" name="Google Shape;7115;p70"/>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0"/>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0"/>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70"/>
          <p:cNvGrpSpPr/>
          <p:nvPr/>
        </p:nvGrpSpPr>
        <p:grpSpPr>
          <a:xfrm>
            <a:off x="3071351" y="3209202"/>
            <a:ext cx="356205" cy="314240"/>
            <a:chOff x="-45674075" y="3586425"/>
            <a:chExt cx="300900" cy="265450"/>
          </a:xfrm>
        </p:grpSpPr>
        <p:sp>
          <p:nvSpPr>
            <p:cNvPr id="7119" name="Google Shape;7119;p70"/>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0"/>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70"/>
          <p:cNvGrpSpPr/>
          <p:nvPr/>
        </p:nvGrpSpPr>
        <p:grpSpPr>
          <a:xfrm>
            <a:off x="3072283" y="3625041"/>
            <a:ext cx="354341" cy="356205"/>
            <a:chOff x="-45673275" y="3937700"/>
            <a:chExt cx="299325" cy="300900"/>
          </a:xfrm>
        </p:grpSpPr>
        <p:sp>
          <p:nvSpPr>
            <p:cNvPr id="7122" name="Google Shape;7122;p70"/>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0"/>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0"/>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0"/>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0"/>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0"/>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70"/>
          <p:cNvGrpSpPr/>
          <p:nvPr/>
        </p:nvGrpSpPr>
        <p:grpSpPr>
          <a:xfrm>
            <a:off x="2186449" y="4117825"/>
            <a:ext cx="356205" cy="356205"/>
            <a:chOff x="-44512325" y="3176075"/>
            <a:chExt cx="300900" cy="300900"/>
          </a:xfrm>
        </p:grpSpPr>
        <p:sp>
          <p:nvSpPr>
            <p:cNvPr id="7129" name="Google Shape;7129;p70"/>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0"/>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0"/>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70"/>
          <p:cNvGrpSpPr/>
          <p:nvPr/>
        </p:nvGrpSpPr>
        <p:grpSpPr>
          <a:xfrm>
            <a:off x="2589789" y="1386849"/>
            <a:ext cx="354341" cy="354341"/>
            <a:chOff x="-49027775" y="3183175"/>
            <a:chExt cx="299325" cy="299325"/>
          </a:xfrm>
        </p:grpSpPr>
        <p:sp>
          <p:nvSpPr>
            <p:cNvPr id="7133" name="Google Shape;7133;p70"/>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0"/>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0"/>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0"/>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7" name="Google Shape;7137;p70"/>
          <p:cNvGrpSpPr/>
          <p:nvPr/>
        </p:nvGrpSpPr>
        <p:grpSpPr>
          <a:xfrm>
            <a:off x="2589330" y="1822251"/>
            <a:ext cx="355258" cy="357152"/>
            <a:chOff x="-49027775" y="3550975"/>
            <a:chExt cx="300100" cy="301700"/>
          </a:xfrm>
        </p:grpSpPr>
        <p:sp>
          <p:nvSpPr>
            <p:cNvPr id="7138" name="Google Shape;7138;p70"/>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0"/>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0"/>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0"/>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0"/>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0"/>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0"/>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0"/>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0"/>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0"/>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70"/>
          <p:cNvGrpSpPr/>
          <p:nvPr/>
        </p:nvGrpSpPr>
        <p:grpSpPr>
          <a:xfrm>
            <a:off x="2587406" y="2259310"/>
            <a:ext cx="359106" cy="355525"/>
            <a:chOff x="-49031025" y="3920175"/>
            <a:chExt cx="303350" cy="300325"/>
          </a:xfrm>
        </p:grpSpPr>
        <p:sp>
          <p:nvSpPr>
            <p:cNvPr id="7149" name="Google Shape;7149;p70"/>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0"/>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0"/>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0"/>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0"/>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0"/>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5" name="Google Shape;7155;p70"/>
          <p:cNvGrpSpPr/>
          <p:nvPr/>
        </p:nvGrpSpPr>
        <p:grpSpPr>
          <a:xfrm>
            <a:off x="1303511" y="2752344"/>
            <a:ext cx="356176" cy="354341"/>
            <a:chOff x="-47155575" y="3200500"/>
            <a:chExt cx="300875" cy="299325"/>
          </a:xfrm>
        </p:grpSpPr>
        <p:sp>
          <p:nvSpPr>
            <p:cNvPr id="7156" name="Google Shape;7156;p70"/>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0"/>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0"/>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0"/>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0"/>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0"/>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70"/>
          <p:cNvGrpSpPr/>
          <p:nvPr/>
        </p:nvGrpSpPr>
        <p:grpSpPr>
          <a:xfrm>
            <a:off x="1303970" y="3188692"/>
            <a:ext cx="355258" cy="355258"/>
            <a:chOff x="-47154800" y="3569100"/>
            <a:chExt cx="300100" cy="300100"/>
          </a:xfrm>
        </p:grpSpPr>
        <p:sp>
          <p:nvSpPr>
            <p:cNvPr id="7163" name="Google Shape;7163;p70"/>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0"/>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0"/>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0"/>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0"/>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0"/>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70"/>
          <p:cNvGrpSpPr/>
          <p:nvPr/>
        </p:nvGrpSpPr>
        <p:grpSpPr>
          <a:xfrm>
            <a:off x="1304443" y="3626905"/>
            <a:ext cx="354311" cy="353423"/>
            <a:chOff x="-47154000" y="3939275"/>
            <a:chExt cx="299300" cy="298550"/>
          </a:xfrm>
        </p:grpSpPr>
        <p:sp>
          <p:nvSpPr>
            <p:cNvPr id="7170" name="Google Shape;7170;p70"/>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0"/>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0"/>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0"/>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70"/>
          <p:cNvGrpSpPr/>
          <p:nvPr/>
        </p:nvGrpSpPr>
        <p:grpSpPr>
          <a:xfrm>
            <a:off x="3529733" y="2752344"/>
            <a:ext cx="312375" cy="354341"/>
            <a:chOff x="-45286550" y="3200500"/>
            <a:chExt cx="263875" cy="299325"/>
          </a:xfrm>
        </p:grpSpPr>
        <p:sp>
          <p:nvSpPr>
            <p:cNvPr id="7175" name="Google Shape;7175;p70"/>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0"/>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0"/>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8" name="Google Shape;7178;p70"/>
          <p:cNvGrpSpPr/>
          <p:nvPr/>
        </p:nvGrpSpPr>
        <p:grpSpPr>
          <a:xfrm>
            <a:off x="3529733" y="3189639"/>
            <a:ext cx="312375" cy="354311"/>
            <a:chOff x="-45286550" y="3569900"/>
            <a:chExt cx="263875" cy="299300"/>
          </a:xfrm>
        </p:grpSpPr>
        <p:sp>
          <p:nvSpPr>
            <p:cNvPr id="7179" name="Google Shape;7179;p70"/>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0"/>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0"/>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0"/>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0"/>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0"/>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5" name="Google Shape;7185;p70"/>
          <p:cNvGrpSpPr/>
          <p:nvPr/>
        </p:nvGrpSpPr>
        <p:grpSpPr>
          <a:xfrm>
            <a:off x="3540920" y="3625988"/>
            <a:ext cx="290001" cy="355258"/>
            <a:chOff x="-45277900" y="3938500"/>
            <a:chExt cx="244975" cy="300100"/>
          </a:xfrm>
        </p:grpSpPr>
        <p:sp>
          <p:nvSpPr>
            <p:cNvPr id="7186" name="Google Shape;7186;p70"/>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0"/>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0"/>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0"/>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70"/>
          <p:cNvGrpSpPr/>
          <p:nvPr/>
        </p:nvGrpSpPr>
        <p:grpSpPr>
          <a:xfrm>
            <a:off x="2626869" y="4095090"/>
            <a:ext cx="355258" cy="355258"/>
            <a:chOff x="-44502875" y="3576975"/>
            <a:chExt cx="300100" cy="300100"/>
          </a:xfrm>
        </p:grpSpPr>
        <p:sp>
          <p:nvSpPr>
            <p:cNvPr id="7191" name="Google Shape;7191;p70"/>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0"/>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0"/>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70"/>
          <p:cNvGrpSpPr/>
          <p:nvPr/>
        </p:nvGrpSpPr>
        <p:grpSpPr>
          <a:xfrm>
            <a:off x="4835456" y="1828361"/>
            <a:ext cx="356196" cy="354670"/>
            <a:chOff x="-13946200" y="3647075"/>
            <a:chExt cx="353650" cy="352100"/>
          </a:xfrm>
        </p:grpSpPr>
        <p:sp>
          <p:nvSpPr>
            <p:cNvPr id="7195" name="Google Shape;7195;p70"/>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0"/>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0"/>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0"/>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0"/>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0"/>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70"/>
          <p:cNvGrpSpPr/>
          <p:nvPr/>
        </p:nvGrpSpPr>
        <p:grpSpPr>
          <a:xfrm>
            <a:off x="6618849" y="1387844"/>
            <a:ext cx="357002" cy="354267"/>
            <a:chOff x="-12163025" y="3214275"/>
            <a:chExt cx="354450" cy="351700"/>
          </a:xfrm>
        </p:grpSpPr>
        <p:sp>
          <p:nvSpPr>
            <p:cNvPr id="7202" name="Google Shape;7202;p70"/>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0"/>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0"/>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5" name="Google Shape;7205;p70"/>
          <p:cNvGrpSpPr/>
          <p:nvPr/>
        </p:nvGrpSpPr>
        <p:grpSpPr>
          <a:xfrm>
            <a:off x="6619629" y="1827581"/>
            <a:ext cx="355441" cy="356232"/>
            <a:chOff x="-12160675" y="3647875"/>
            <a:chExt cx="352900" cy="353650"/>
          </a:xfrm>
        </p:grpSpPr>
        <p:sp>
          <p:nvSpPr>
            <p:cNvPr id="7206" name="Google Shape;7206;p70"/>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0"/>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0"/>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0"/>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0"/>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0"/>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0"/>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70"/>
          <p:cNvGrpSpPr/>
          <p:nvPr/>
        </p:nvGrpSpPr>
        <p:grpSpPr>
          <a:xfrm>
            <a:off x="6630345" y="2272036"/>
            <a:ext cx="354635" cy="356232"/>
            <a:chOff x="-12160675" y="4081850"/>
            <a:chExt cx="352100" cy="353650"/>
          </a:xfrm>
        </p:grpSpPr>
        <p:sp>
          <p:nvSpPr>
            <p:cNvPr id="7214" name="Google Shape;7214;p70"/>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0"/>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0"/>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0"/>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0"/>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0"/>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70"/>
          <p:cNvGrpSpPr/>
          <p:nvPr/>
        </p:nvGrpSpPr>
        <p:grpSpPr>
          <a:xfrm>
            <a:off x="4835311" y="2746480"/>
            <a:ext cx="355416" cy="355652"/>
            <a:chOff x="-10391650" y="3180600"/>
            <a:chExt cx="352875" cy="353075"/>
          </a:xfrm>
        </p:grpSpPr>
        <p:sp>
          <p:nvSpPr>
            <p:cNvPr id="7221" name="Google Shape;7221;p70"/>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0"/>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0"/>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0"/>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0"/>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0"/>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70"/>
          <p:cNvGrpSpPr/>
          <p:nvPr/>
        </p:nvGrpSpPr>
        <p:grpSpPr>
          <a:xfrm>
            <a:off x="4835310" y="3223278"/>
            <a:ext cx="354635" cy="353890"/>
            <a:chOff x="-10390875" y="3616350"/>
            <a:chExt cx="352100" cy="351325"/>
          </a:xfrm>
        </p:grpSpPr>
        <p:sp>
          <p:nvSpPr>
            <p:cNvPr id="7228" name="Google Shape;7228;p70"/>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0"/>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0"/>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70"/>
          <p:cNvGrpSpPr/>
          <p:nvPr/>
        </p:nvGrpSpPr>
        <p:grpSpPr>
          <a:xfrm>
            <a:off x="7502285" y="2747943"/>
            <a:ext cx="312585" cy="354670"/>
            <a:chOff x="-10370400" y="4049550"/>
            <a:chExt cx="310350" cy="352100"/>
          </a:xfrm>
        </p:grpSpPr>
        <p:sp>
          <p:nvSpPr>
            <p:cNvPr id="7232" name="Google Shape;7232;p70"/>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0"/>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0"/>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0"/>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0"/>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70"/>
          <p:cNvGrpSpPr/>
          <p:nvPr/>
        </p:nvGrpSpPr>
        <p:grpSpPr>
          <a:xfrm>
            <a:off x="6606541" y="2746884"/>
            <a:ext cx="379236" cy="354847"/>
            <a:chOff x="-8674650" y="3210975"/>
            <a:chExt cx="376525" cy="352275"/>
          </a:xfrm>
        </p:grpSpPr>
        <p:sp>
          <p:nvSpPr>
            <p:cNvPr id="7238" name="Google Shape;7238;p70"/>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0"/>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0"/>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0"/>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0"/>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0"/>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70"/>
          <p:cNvGrpSpPr/>
          <p:nvPr/>
        </p:nvGrpSpPr>
        <p:grpSpPr>
          <a:xfrm>
            <a:off x="5278038" y="1828361"/>
            <a:ext cx="356221" cy="354670"/>
            <a:chOff x="-13512225" y="3647075"/>
            <a:chExt cx="353675" cy="352100"/>
          </a:xfrm>
        </p:grpSpPr>
        <p:sp>
          <p:nvSpPr>
            <p:cNvPr id="7245" name="Google Shape;7245;p70"/>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0"/>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0"/>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0"/>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0"/>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0"/>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0"/>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0"/>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0"/>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0"/>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5" name="Google Shape;7255;p70"/>
          <p:cNvGrpSpPr/>
          <p:nvPr/>
        </p:nvGrpSpPr>
        <p:grpSpPr>
          <a:xfrm>
            <a:off x="5288351" y="2272427"/>
            <a:ext cx="356221" cy="355451"/>
            <a:chOff x="-13512225" y="4080275"/>
            <a:chExt cx="353675" cy="352875"/>
          </a:xfrm>
        </p:grpSpPr>
        <p:sp>
          <p:nvSpPr>
            <p:cNvPr id="7256" name="Google Shape;7256;p70"/>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0"/>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0"/>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0"/>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0"/>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0"/>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0"/>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0"/>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0"/>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0"/>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0"/>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70"/>
          <p:cNvGrpSpPr/>
          <p:nvPr/>
        </p:nvGrpSpPr>
        <p:grpSpPr>
          <a:xfrm>
            <a:off x="7061431" y="1419788"/>
            <a:ext cx="356196" cy="290379"/>
            <a:chOff x="-11728250" y="3245400"/>
            <a:chExt cx="353650" cy="288275"/>
          </a:xfrm>
        </p:grpSpPr>
        <p:sp>
          <p:nvSpPr>
            <p:cNvPr id="7268" name="Google Shape;7268;p70"/>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0"/>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0"/>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0"/>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0"/>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3" name="Google Shape;7273;p70"/>
          <p:cNvGrpSpPr/>
          <p:nvPr/>
        </p:nvGrpSpPr>
        <p:grpSpPr>
          <a:xfrm>
            <a:off x="7093939" y="2272427"/>
            <a:ext cx="311804" cy="355451"/>
            <a:chOff x="-11703850" y="4081850"/>
            <a:chExt cx="309575" cy="352875"/>
          </a:xfrm>
        </p:grpSpPr>
        <p:sp>
          <p:nvSpPr>
            <p:cNvPr id="7274" name="Google Shape;7274;p70"/>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0"/>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0"/>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0"/>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0"/>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0"/>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0"/>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0"/>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70"/>
          <p:cNvGrpSpPr/>
          <p:nvPr/>
        </p:nvGrpSpPr>
        <p:grpSpPr>
          <a:xfrm>
            <a:off x="5282595" y="2746580"/>
            <a:ext cx="357002" cy="355451"/>
            <a:chOff x="-9958475" y="3180025"/>
            <a:chExt cx="354450" cy="352875"/>
          </a:xfrm>
        </p:grpSpPr>
        <p:sp>
          <p:nvSpPr>
            <p:cNvPr id="7283" name="Google Shape;7283;p70"/>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0"/>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0"/>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6" name="Google Shape;7286;p70"/>
          <p:cNvGrpSpPr/>
          <p:nvPr/>
        </p:nvGrpSpPr>
        <p:grpSpPr>
          <a:xfrm>
            <a:off x="5291722" y="3222561"/>
            <a:ext cx="337966" cy="355325"/>
            <a:chOff x="-9949025" y="3615575"/>
            <a:chExt cx="335550" cy="352750"/>
          </a:xfrm>
        </p:grpSpPr>
        <p:sp>
          <p:nvSpPr>
            <p:cNvPr id="7287" name="Google Shape;7287;p70"/>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0"/>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0"/>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0" name="Google Shape;7290;p70"/>
          <p:cNvGrpSpPr/>
          <p:nvPr/>
        </p:nvGrpSpPr>
        <p:grpSpPr>
          <a:xfrm>
            <a:off x="7926568" y="2746067"/>
            <a:ext cx="360175" cy="358423"/>
            <a:chOff x="-9961625" y="4048175"/>
            <a:chExt cx="357600" cy="355825"/>
          </a:xfrm>
        </p:grpSpPr>
        <p:sp>
          <p:nvSpPr>
            <p:cNvPr id="7291" name="Google Shape;7291;p70"/>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0"/>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0"/>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0"/>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0"/>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0"/>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7" name="Google Shape;7297;p70"/>
          <p:cNvGrpSpPr/>
          <p:nvPr/>
        </p:nvGrpSpPr>
        <p:grpSpPr>
          <a:xfrm>
            <a:off x="6613289" y="3221579"/>
            <a:ext cx="364959" cy="357289"/>
            <a:chOff x="-8680950" y="3624225"/>
            <a:chExt cx="362350" cy="354700"/>
          </a:xfrm>
        </p:grpSpPr>
        <p:sp>
          <p:nvSpPr>
            <p:cNvPr id="7298" name="Google Shape;7298;p70"/>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0"/>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0"/>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0"/>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0"/>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0"/>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70"/>
          <p:cNvGrpSpPr/>
          <p:nvPr/>
        </p:nvGrpSpPr>
        <p:grpSpPr>
          <a:xfrm>
            <a:off x="5749533" y="1387239"/>
            <a:ext cx="313365" cy="355476"/>
            <a:chOff x="-13056975" y="3212300"/>
            <a:chExt cx="311125" cy="352900"/>
          </a:xfrm>
        </p:grpSpPr>
        <p:sp>
          <p:nvSpPr>
            <p:cNvPr id="7305" name="Google Shape;7305;p70"/>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0"/>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0"/>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0"/>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9" name="Google Shape;7309;p70"/>
          <p:cNvGrpSpPr/>
          <p:nvPr/>
        </p:nvGrpSpPr>
        <p:grpSpPr>
          <a:xfrm>
            <a:off x="5726921" y="1828034"/>
            <a:ext cx="358588" cy="355325"/>
            <a:chOff x="-13077450" y="3647075"/>
            <a:chExt cx="356025" cy="352750"/>
          </a:xfrm>
        </p:grpSpPr>
        <p:sp>
          <p:nvSpPr>
            <p:cNvPr id="7310" name="Google Shape;7310;p70"/>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0"/>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0"/>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3" name="Google Shape;7313;p70"/>
          <p:cNvGrpSpPr/>
          <p:nvPr/>
        </p:nvGrpSpPr>
        <p:grpSpPr>
          <a:xfrm>
            <a:off x="5738027" y="2271633"/>
            <a:ext cx="357002" cy="357037"/>
            <a:chOff x="-13079025" y="4079475"/>
            <a:chExt cx="354450" cy="354450"/>
          </a:xfrm>
        </p:grpSpPr>
        <p:sp>
          <p:nvSpPr>
            <p:cNvPr id="7314" name="Google Shape;7314;p70"/>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0"/>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0"/>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0"/>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8" name="Google Shape;7318;p70"/>
          <p:cNvGrpSpPr/>
          <p:nvPr/>
        </p:nvGrpSpPr>
        <p:grpSpPr>
          <a:xfrm>
            <a:off x="7511094" y="1387642"/>
            <a:ext cx="356221" cy="354670"/>
            <a:chOff x="-11292700" y="3213875"/>
            <a:chExt cx="353675" cy="352100"/>
          </a:xfrm>
        </p:grpSpPr>
        <p:sp>
          <p:nvSpPr>
            <p:cNvPr id="7319" name="Google Shape;7319;p70"/>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0"/>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0"/>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0"/>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0"/>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0"/>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0"/>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70"/>
          <p:cNvGrpSpPr/>
          <p:nvPr/>
        </p:nvGrpSpPr>
        <p:grpSpPr>
          <a:xfrm>
            <a:off x="7505152" y="1827581"/>
            <a:ext cx="368106" cy="356232"/>
            <a:chOff x="-11299000" y="3647875"/>
            <a:chExt cx="365475" cy="353650"/>
          </a:xfrm>
        </p:grpSpPr>
        <p:sp>
          <p:nvSpPr>
            <p:cNvPr id="7327" name="Google Shape;7327;p70"/>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0"/>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0"/>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0"/>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0"/>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0"/>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70"/>
          <p:cNvGrpSpPr/>
          <p:nvPr/>
        </p:nvGrpSpPr>
        <p:grpSpPr>
          <a:xfrm>
            <a:off x="7520614" y="2283532"/>
            <a:ext cx="357808" cy="333240"/>
            <a:chOff x="-11295075" y="4092875"/>
            <a:chExt cx="355250" cy="330825"/>
          </a:xfrm>
        </p:grpSpPr>
        <p:sp>
          <p:nvSpPr>
            <p:cNvPr id="7334" name="Google Shape;7334;p70"/>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0"/>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0"/>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0"/>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0"/>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9" name="Google Shape;7339;p70"/>
          <p:cNvGrpSpPr/>
          <p:nvPr/>
        </p:nvGrpSpPr>
        <p:grpSpPr>
          <a:xfrm>
            <a:off x="5746214" y="2746580"/>
            <a:ext cx="312585" cy="355451"/>
            <a:chOff x="-9500075" y="3180800"/>
            <a:chExt cx="310350" cy="352875"/>
          </a:xfrm>
        </p:grpSpPr>
        <p:sp>
          <p:nvSpPr>
            <p:cNvPr id="7340" name="Google Shape;7340;p70"/>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0"/>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0"/>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0"/>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0"/>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0"/>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0"/>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0"/>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0"/>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70"/>
          <p:cNvGrpSpPr/>
          <p:nvPr/>
        </p:nvGrpSpPr>
        <p:grpSpPr>
          <a:xfrm>
            <a:off x="5724005" y="3222095"/>
            <a:ext cx="356221" cy="356257"/>
            <a:chOff x="-9523700" y="3614000"/>
            <a:chExt cx="353675" cy="353675"/>
          </a:xfrm>
        </p:grpSpPr>
        <p:sp>
          <p:nvSpPr>
            <p:cNvPr id="7350" name="Google Shape;7350;p70"/>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0"/>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0"/>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0"/>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0"/>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0"/>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0"/>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0"/>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0"/>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9" name="Google Shape;7359;p70"/>
          <p:cNvGrpSpPr/>
          <p:nvPr/>
        </p:nvGrpSpPr>
        <p:grpSpPr>
          <a:xfrm>
            <a:off x="7508956" y="3244737"/>
            <a:ext cx="356221" cy="354670"/>
            <a:chOff x="-9523700" y="4049550"/>
            <a:chExt cx="353675" cy="352100"/>
          </a:xfrm>
        </p:grpSpPr>
        <p:sp>
          <p:nvSpPr>
            <p:cNvPr id="7360" name="Google Shape;7360;p70"/>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0"/>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0"/>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0"/>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0"/>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0"/>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0"/>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70"/>
          <p:cNvGrpSpPr/>
          <p:nvPr/>
        </p:nvGrpSpPr>
        <p:grpSpPr>
          <a:xfrm>
            <a:off x="7065071" y="3244710"/>
            <a:ext cx="357002" cy="311029"/>
            <a:chOff x="-8209150" y="3659675"/>
            <a:chExt cx="354450" cy="308775"/>
          </a:xfrm>
        </p:grpSpPr>
        <p:sp>
          <p:nvSpPr>
            <p:cNvPr id="7368" name="Google Shape;7368;p70"/>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0"/>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0"/>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0"/>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0"/>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0"/>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70"/>
          <p:cNvGrpSpPr/>
          <p:nvPr/>
        </p:nvGrpSpPr>
        <p:grpSpPr>
          <a:xfrm>
            <a:off x="6178632" y="2273623"/>
            <a:ext cx="356221" cy="353059"/>
            <a:chOff x="-12643475" y="4081850"/>
            <a:chExt cx="353675" cy="350500"/>
          </a:xfrm>
        </p:grpSpPr>
        <p:sp>
          <p:nvSpPr>
            <p:cNvPr id="7375" name="Google Shape;7375;p70"/>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0"/>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0"/>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0"/>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9" name="Google Shape;7379;p70"/>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0" name="Google Shape;7380;p70"/>
          <p:cNvGrpSpPr/>
          <p:nvPr/>
        </p:nvGrpSpPr>
        <p:grpSpPr>
          <a:xfrm>
            <a:off x="7961232" y="2283532"/>
            <a:ext cx="356221" cy="333240"/>
            <a:chOff x="-10858725" y="4092875"/>
            <a:chExt cx="353675" cy="330825"/>
          </a:xfrm>
        </p:grpSpPr>
        <p:sp>
          <p:nvSpPr>
            <p:cNvPr id="7381" name="Google Shape;7381;p70"/>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0"/>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0"/>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0"/>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0"/>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0"/>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70"/>
          <p:cNvGrpSpPr/>
          <p:nvPr/>
        </p:nvGrpSpPr>
        <p:grpSpPr>
          <a:xfrm>
            <a:off x="6219755" y="3222498"/>
            <a:ext cx="252278" cy="355451"/>
            <a:chOff x="-9039300" y="3614000"/>
            <a:chExt cx="250475" cy="352875"/>
          </a:xfrm>
        </p:grpSpPr>
        <p:sp>
          <p:nvSpPr>
            <p:cNvPr id="7388" name="Google Shape;7388;p70"/>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0"/>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0" name="Google Shape;7390;p70"/>
          <p:cNvGrpSpPr/>
          <p:nvPr/>
        </p:nvGrpSpPr>
        <p:grpSpPr>
          <a:xfrm>
            <a:off x="7951721" y="3244737"/>
            <a:ext cx="354635" cy="354670"/>
            <a:chOff x="-9088150" y="4049550"/>
            <a:chExt cx="352100" cy="352100"/>
          </a:xfrm>
        </p:grpSpPr>
        <p:sp>
          <p:nvSpPr>
            <p:cNvPr id="7391" name="Google Shape;7391;p70"/>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0"/>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70"/>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0"/>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0"/>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0"/>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70"/>
          <p:cNvGrpSpPr/>
          <p:nvPr/>
        </p:nvGrpSpPr>
        <p:grpSpPr>
          <a:xfrm>
            <a:off x="7086085" y="2746970"/>
            <a:ext cx="315757" cy="354670"/>
            <a:chOff x="-8191825" y="3174500"/>
            <a:chExt cx="313500" cy="352100"/>
          </a:xfrm>
        </p:grpSpPr>
        <p:sp>
          <p:nvSpPr>
            <p:cNvPr id="7398" name="Google Shape;7398;p70"/>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0"/>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0"/>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70"/>
          <p:cNvGrpSpPr/>
          <p:nvPr/>
        </p:nvGrpSpPr>
        <p:grpSpPr>
          <a:xfrm>
            <a:off x="4835443" y="1387491"/>
            <a:ext cx="356221" cy="354973"/>
            <a:chOff x="-13947000" y="3212800"/>
            <a:chExt cx="353675" cy="352400"/>
          </a:xfrm>
        </p:grpSpPr>
        <p:sp>
          <p:nvSpPr>
            <p:cNvPr id="7402" name="Google Shape;7402;p70"/>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0"/>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4" name="Google Shape;7404;p70"/>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5" name="Google Shape;7405;p70"/>
          <p:cNvGrpSpPr/>
          <p:nvPr/>
        </p:nvGrpSpPr>
        <p:grpSpPr>
          <a:xfrm>
            <a:off x="5278038" y="1386849"/>
            <a:ext cx="356221" cy="356257"/>
            <a:chOff x="-13512225" y="3211525"/>
            <a:chExt cx="353675" cy="353675"/>
          </a:xfrm>
        </p:grpSpPr>
        <p:sp>
          <p:nvSpPr>
            <p:cNvPr id="7406" name="Google Shape;7406;p70"/>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0"/>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0"/>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0"/>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0"/>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70"/>
          <p:cNvGrpSpPr/>
          <p:nvPr/>
        </p:nvGrpSpPr>
        <p:grpSpPr>
          <a:xfrm>
            <a:off x="6168320" y="1387239"/>
            <a:ext cx="356221" cy="355476"/>
            <a:chOff x="-12643475" y="3212300"/>
            <a:chExt cx="353675" cy="352900"/>
          </a:xfrm>
        </p:grpSpPr>
        <p:sp>
          <p:nvSpPr>
            <p:cNvPr id="7412" name="Google Shape;7412;p70"/>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0"/>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0"/>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0"/>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0"/>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0"/>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0"/>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0"/>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0"/>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70"/>
          <p:cNvGrpSpPr/>
          <p:nvPr/>
        </p:nvGrpSpPr>
        <p:grpSpPr>
          <a:xfrm>
            <a:off x="6168320" y="1839013"/>
            <a:ext cx="356221" cy="333366"/>
            <a:chOff x="-12643475" y="3657325"/>
            <a:chExt cx="353675" cy="330950"/>
          </a:xfrm>
        </p:grpSpPr>
        <p:sp>
          <p:nvSpPr>
            <p:cNvPr id="7422" name="Google Shape;7422;p70"/>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0"/>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0"/>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0"/>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0"/>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0"/>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8" name="Google Shape;7428;p70"/>
          <p:cNvGrpSpPr/>
          <p:nvPr/>
        </p:nvGrpSpPr>
        <p:grpSpPr>
          <a:xfrm>
            <a:off x="7951322" y="1387642"/>
            <a:ext cx="355416" cy="354670"/>
            <a:chOff x="-10857925" y="3213875"/>
            <a:chExt cx="352875" cy="352100"/>
          </a:xfrm>
        </p:grpSpPr>
        <p:sp>
          <p:nvSpPr>
            <p:cNvPr id="7429" name="Google Shape;7429;p70"/>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0"/>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0"/>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0"/>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0"/>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0"/>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0"/>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0"/>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0"/>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0"/>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70"/>
          <p:cNvGrpSpPr/>
          <p:nvPr/>
        </p:nvGrpSpPr>
        <p:grpSpPr>
          <a:xfrm>
            <a:off x="6168237" y="2747071"/>
            <a:ext cx="356096" cy="354469"/>
            <a:chOff x="-9089725" y="3180200"/>
            <a:chExt cx="353550" cy="351900"/>
          </a:xfrm>
        </p:grpSpPr>
        <p:sp>
          <p:nvSpPr>
            <p:cNvPr id="7440" name="Google Shape;7440;p70"/>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0"/>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70"/>
          <p:cNvGrpSpPr/>
          <p:nvPr/>
        </p:nvGrpSpPr>
        <p:grpSpPr>
          <a:xfrm>
            <a:off x="7060235" y="1826875"/>
            <a:ext cx="358588" cy="357642"/>
            <a:chOff x="7083760" y="1971660"/>
            <a:chExt cx="358588" cy="357642"/>
          </a:xfrm>
        </p:grpSpPr>
        <p:sp>
          <p:nvSpPr>
            <p:cNvPr id="7443" name="Google Shape;7443;p70"/>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0"/>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0"/>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0"/>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0"/>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0"/>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0"/>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0"/>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0"/>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0"/>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0"/>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0"/>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5" name="Google Shape;7455;p70"/>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456" name="Google Shape;7456;p70"/>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60" name="Shape 7460"/>
        <p:cNvGrpSpPr/>
        <p:nvPr/>
      </p:nvGrpSpPr>
      <p:grpSpPr>
        <a:xfrm>
          <a:off x="0" y="0"/>
          <a:ext cx="0" cy="0"/>
          <a:chOff x="0" y="0"/>
          <a:chExt cx="0" cy="0"/>
        </a:xfrm>
      </p:grpSpPr>
      <p:sp>
        <p:nvSpPr>
          <p:cNvPr id="7461" name="Google Shape;7461;p71"/>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2" name="Google Shape;7462;p71"/>
          <p:cNvGrpSpPr/>
          <p:nvPr/>
        </p:nvGrpSpPr>
        <p:grpSpPr>
          <a:xfrm>
            <a:off x="719610" y="2243507"/>
            <a:ext cx="452798" cy="449473"/>
            <a:chOff x="-21322300" y="3693325"/>
            <a:chExt cx="306400" cy="304150"/>
          </a:xfrm>
        </p:grpSpPr>
        <p:sp>
          <p:nvSpPr>
            <p:cNvPr id="7463" name="Google Shape;7463;p71"/>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1"/>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1"/>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1"/>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71"/>
          <p:cNvGrpSpPr/>
          <p:nvPr/>
        </p:nvGrpSpPr>
        <p:grpSpPr>
          <a:xfrm>
            <a:off x="719019" y="2810244"/>
            <a:ext cx="453980" cy="422540"/>
            <a:chOff x="-21322300" y="4077125"/>
            <a:chExt cx="307200" cy="285925"/>
          </a:xfrm>
        </p:grpSpPr>
        <p:sp>
          <p:nvSpPr>
            <p:cNvPr id="7468" name="Google Shape;7468;p71"/>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1"/>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1"/>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1"/>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1"/>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1"/>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1"/>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1"/>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1"/>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1"/>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1"/>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1"/>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0" name="Google Shape;7480;p71"/>
          <p:cNvGrpSpPr/>
          <p:nvPr/>
        </p:nvGrpSpPr>
        <p:grpSpPr>
          <a:xfrm>
            <a:off x="3496195" y="1689128"/>
            <a:ext cx="451653" cy="450212"/>
            <a:chOff x="-19394200" y="3333800"/>
            <a:chExt cx="305625" cy="304650"/>
          </a:xfrm>
        </p:grpSpPr>
        <p:sp>
          <p:nvSpPr>
            <p:cNvPr id="7481" name="Google Shape;7481;p71"/>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1"/>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1"/>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1"/>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1"/>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1"/>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1"/>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1"/>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1"/>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0" name="Google Shape;7490;p71"/>
          <p:cNvGrpSpPr/>
          <p:nvPr/>
        </p:nvGrpSpPr>
        <p:grpSpPr>
          <a:xfrm>
            <a:off x="3495032" y="2243580"/>
            <a:ext cx="453980" cy="449325"/>
            <a:chOff x="-19396575" y="3708500"/>
            <a:chExt cx="307200" cy="304050"/>
          </a:xfrm>
        </p:grpSpPr>
        <p:sp>
          <p:nvSpPr>
            <p:cNvPr id="7491" name="Google Shape;7491;p71"/>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1"/>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1"/>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71"/>
          <p:cNvGrpSpPr/>
          <p:nvPr/>
        </p:nvGrpSpPr>
        <p:grpSpPr>
          <a:xfrm>
            <a:off x="3489212" y="2796461"/>
            <a:ext cx="465618" cy="450101"/>
            <a:chOff x="-19394200" y="4084200"/>
            <a:chExt cx="315075" cy="304575"/>
          </a:xfrm>
        </p:grpSpPr>
        <p:sp>
          <p:nvSpPr>
            <p:cNvPr id="7495" name="Google Shape;7495;p71"/>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1"/>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1"/>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1"/>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1"/>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1"/>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71"/>
          <p:cNvGrpSpPr/>
          <p:nvPr/>
        </p:nvGrpSpPr>
        <p:grpSpPr>
          <a:xfrm>
            <a:off x="6294923" y="1689001"/>
            <a:ext cx="400447" cy="450470"/>
            <a:chOff x="-17526750" y="3309200"/>
            <a:chExt cx="270975" cy="304825"/>
          </a:xfrm>
        </p:grpSpPr>
        <p:sp>
          <p:nvSpPr>
            <p:cNvPr id="7502" name="Google Shape;7502;p71"/>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1"/>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1"/>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1"/>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1"/>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71"/>
          <p:cNvGrpSpPr/>
          <p:nvPr/>
        </p:nvGrpSpPr>
        <p:grpSpPr>
          <a:xfrm>
            <a:off x="6271075" y="2244173"/>
            <a:ext cx="448143" cy="448143"/>
            <a:chOff x="-17542500" y="3684100"/>
            <a:chExt cx="303250" cy="303250"/>
          </a:xfrm>
        </p:grpSpPr>
        <p:sp>
          <p:nvSpPr>
            <p:cNvPr id="7508" name="Google Shape;7508;p71"/>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1"/>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1"/>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1"/>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1"/>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1"/>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1"/>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71"/>
          <p:cNvGrpSpPr/>
          <p:nvPr/>
        </p:nvGrpSpPr>
        <p:grpSpPr>
          <a:xfrm>
            <a:off x="6270484" y="2810817"/>
            <a:ext cx="449325" cy="421395"/>
            <a:chOff x="-17542500" y="4068450"/>
            <a:chExt cx="304050" cy="285150"/>
          </a:xfrm>
        </p:grpSpPr>
        <p:sp>
          <p:nvSpPr>
            <p:cNvPr id="7516" name="Google Shape;7516;p71"/>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1"/>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1"/>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1"/>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1"/>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1"/>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71"/>
          <p:cNvGrpSpPr/>
          <p:nvPr/>
        </p:nvGrpSpPr>
        <p:grpSpPr>
          <a:xfrm>
            <a:off x="3500906" y="3342211"/>
            <a:ext cx="343404" cy="449325"/>
            <a:chOff x="-15652200" y="3335975"/>
            <a:chExt cx="232375" cy="304050"/>
          </a:xfrm>
        </p:grpSpPr>
        <p:sp>
          <p:nvSpPr>
            <p:cNvPr id="7523" name="Google Shape;7523;p71"/>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1"/>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1"/>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1"/>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1"/>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1"/>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1"/>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1"/>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1"/>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71"/>
          <p:cNvGrpSpPr/>
          <p:nvPr/>
        </p:nvGrpSpPr>
        <p:grpSpPr>
          <a:xfrm>
            <a:off x="1274819" y="2243729"/>
            <a:ext cx="449325" cy="449030"/>
            <a:chOff x="-20945825" y="3692175"/>
            <a:chExt cx="304050" cy="303850"/>
          </a:xfrm>
        </p:grpSpPr>
        <p:sp>
          <p:nvSpPr>
            <p:cNvPr id="7533" name="Google Shape;7533;p71"/>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1"/>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1"/>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1"/>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71"/>
          <p:cNvGrpSpPr/>
          <p:nvPr/>
        </p:nvGrpSpPr>
        <p:grpSpPr>
          <a:xfrm>
            <a:off x="4081644" y="1689848"/>
            <a:ext cx="372516" cy="448771"/>
            <a:chOff x="-18994100" y="3334775"/>
            <a:chExt cx="252075" cy="303675"/>
          </a:xfrm>
        </p:grpSpPr>
        <p:sp>
          <p:nvSpPr>
            <p:cNvPr id="7538" name="Google Shape;7538;p71"/>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1"/>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1"/>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1"/>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71"/>
          <p:cNvGrpSpPr/>
          <p:nvPr/>
        </p:nvGrpSpPr>
        <p:grpSpPr>
          <a:xfrm>
            <a:off x="4096200" y="2244743"/>
            <a:ext cx="343404" cy="446998"/>
            <a:chOff x="-18983850" y="3710075"/>
            <a:chExt cx="232375" cy="302475"/>
          </a:xfrm>
        </p:grpSpPr>
        <p:sp>
          <p:nvSpPr>
            <p:cNvPr id="7543" name="Google Shape;7543;p71"/>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1"/>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1"/>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1"/>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7" name="Google Shape;7547;p71"/>
          <p:cNvGrpSpPr/>
          <p:nvPr/>
        </p:nvGrpSpPr>
        <p:grpSpPr>
          <a:xfrm>
            <a:off x="1274247" y="1689573"/>
            <a:ext cx="450470" cy="449325"/>
            <a:chOff x="-20946600" y="3317850"/>
            <a:chExt cx="304825" cy="304050"/>
          </a:xfrm>
        </p:grpSpPr>
        <p:sp>
          <p:nvSpPr>
            <p:cNvPr id="7548" name="Google Shape;7548;p71"/>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1"/>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1"/>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71"/>
          <p:cNvGrpSpPr/>
          <p:nvPr/>
        </p:nvGrpSpPr>
        <p:grpSpPr>
          <a:xfrm>
            <a:off x="1300422" y="2797442"/>
            <a:ext cx="398119" cy="448143"/>
            <a:chOff x="-20930075" y="4066100"/>
            <a:chExt cx="269400" cy="303250"/>
          </a:xfrm>
        </p:grpSpPr>
        <p:sp>
          <p:nvSpPr>
            <p:cNvPr id="7552" name="Google Shape;7552;p71"/>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1"/>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71"/>
          <p:cNvGrpSpPr/>
          <p:nvPr/>
        </p:nvGrpSpPr>
        <p:grpSpPr>
          <a:xfrm>
            <a:off x="4042667" y="2797422"/>
            <a:ext cx="450470" cy="448180"/>
            <a:chOff x="-19020075" y="4084200"/>
            <a:chExt cx="304825" cy="303275"/>
          </a:xfrm>
        </p:grpSpPr>
        <p:sp>
          <p:nvSpPr>
            <p:cNvPr id="7555" name="Google Shape;7555;p71"/>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1"/>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1"/>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1"/>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1"/>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1"/>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1"/>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1"/>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1"/>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71"/>
          <p:cNvGrpSpPr/>
          <p:nvPr/>
        </p:nvGrpSpPr>
        <p:grpSpPr>
          <a:xfrm>
            <a:off x="6859931" y="1689001"/>
            <a:ext cx="396937" cy="450470"/>
            <a:chOff x="-17149475" y="3309200"/>
            <a:chExt cx="268600" cy="304825"/>
          </a:xfrm>
        </p:grpSpPr>
        <p:sp>
          <p:nvSpPr>
            <p:cNvPr id="7565" name="Google Shape;7565;p71"/>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1"/>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71"/>
          <p:cNvGrpSpPr/>
          <p:nvPr/>
        </p:nvGrpSpPr>
        <p:grpSpPr>
          <a:xfrm>
            <a:off x="6833737" y="2258120"/>
            <a:ext cx="449325" cy="420249"/>
            <a:chOff x="-17168375" y="3692750"/>
            <a:chExt cx="304050" cy="284375"/>
          </a:xfrm>
        </p:grpSpPr>
        <p:sp>
          <p:nvSpPr>
            <p:cNvPr id="7568" name="Google Shape;7568;p71"/>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1"/>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1"/>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1"/>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1"/>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1"/>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1"/>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5" name="Google Shape;7575;p71"/>
          <p:cNvGrpSpPr/>
          <p:nvPr/>
        </p:nvGrpSpPr>
        <p:grpSpPr>
          <a:xfrm>
            <a:off x="6830246" y="2796852"/>
            <a:ext cx="456308" cy="449325"/>
            <a:chOff x="-17170750" y="4058800"/>
            <a:chExt cx="308775" cy="304050"/>
          </a:xfrm>
        </p:grpSpPr>
        <p:sp>
          <p:nvSpPr>
            <p:cNvPr id="7576" name="Google Shape;7576;p71"/>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1"/>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1"/>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1"/>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1"/>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1"/>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1"/>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1"/>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1"/>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1"/>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1"/>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1"/>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1"/>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1"/>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1"/>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1"/>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1"/>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71"/>
          <p:cNvGrpSpPr/>
          <p:nvPr/>
        </p:nvGrpSpPr>
        <p:grpSpPr>
          <a:xfrm>
            <a:off x="5692143" y="3343358"/>
            <a:ext cx="450470" cy="446998"/>
            <a:chOff x="-15688425" y="3707725"/>
            <a:chExt cx="304825" cy="302475"/>
          </a:xfrm>
        </p:grpSpPr>
        <p:sp>
          <p:nvSpPr>
            <p:cNvPr id="7594" name="Google Shape;7594;p71"/>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1"/>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1"/>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1"/>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1"/>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1"/>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71"/>
          <p:cNvGrpSpPr/>
          <p:nvPr/>
        </p:nvGrpSpPr>
        <p:grpSpPr>
          <a:xfrm>
            <a:off x="1836300" y="1690441"/>
            <a:ext cx="451653" cy="447589"/>
            <a:chOff x="-20572500" y="3319025"/>
            <a:chExt cx="305625" cy="302875"/>
          </a:xfrm>
        </p:grpSpPr>
        <p:sp>
          <p:nvSpPr>
            <p:cNvPr id="7601" name="Google Shape;7601;p71"/>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1"/>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71"/>
          <p:cNvGrpSpPr/>
          <p:nvPr/>
        </p:nvGrpSpPr>
        <p:grpSpPr>
          <a:xfrm>
            <a:off x="1837463" y="2305410"/>
            <a:ext cx="449325" cy="325670"/>
            <a:chOff x="-20571700" y="3722875"/>
            <a:chExt cx="304050" cy="220375"/>
          </a:xfrm>
        </p:grpSpPr>
        <p:sp>
          <p:nvSpPr>
            <p:cNvPr id="7604" name="Google Shape;7604;p71"/>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1"/>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1"/>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1"/>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1"/>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1"/>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1"/>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71"/>
          <p:cNvGrpSpPr/>
          <p:nvPr/>
        </p:nvGrpSpPr>
        <p:grpSpPr>
          <a:xfrm>
            <a:off x="1836891" y="2796278"/>
            <a:ext cx="450470" cy="450470"/>
            <a:chOff x="-20571700" y="4066875"/>
            <a:chExt cx="304825" cy="304825"/>
          </a:xfrm>
        </p:grpSpPr>
        <p:sp>
          <p:nvSpPr>
            <p:cNvPr id="7612" name="Google Shape;7612;p71"/>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1"/>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1"/>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1"/>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1"/>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1"/>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71"/>
          <p:cNvGrpSpPr/>
          <p:nvPr/>
        </p:nvGrpSpPr>
        <p:grpSpPr>
          <a:xfrm>
            <a:off x="4603593" y="1688259"/>
            <a:ext cx="453980" cy="451948"/>
            <a:chOff x="-18645175" y="3334200"/>
            <a:chExt cx="307200" cy="305825"/>
          </a:xfrm>
        </p:grpSpPr>
        <p:sp>
          <p:nvSpPr>
            <p:cNvPr id="7619" name="Google Shape;7619;p71"/>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1"/>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1"/>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1"/>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1"/>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4" name="Google Shape;7624;p71"/>
          <p:cNvGrpSpPr/>
          <p:nvPr/>
        </p:nvGrpSpPr>
        <p:grpSpPr>
          <a:xfrm>
            <a:off x="4604184" y="2242989"/>
            <a:ext cx="452798" cy="450507"/>
            <a:chOff x="-18645175" y="3708500"/>
            <a:chExt cx="306400" cy="304850"/>
          </a:xfrm>
        </p:grpSpPr>
        <p:sp>
          <p:nvSpPr>
            <p:cNvPr id="7625" name="Google Shape;7625;p71"/>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1"/>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1"/>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1"/>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1"/>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1"/>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1"/>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71"/>
          <p:cNvGrpSpPr/>
          <p:nvPr/>
        </p:nvGrpSpPr>
        <p:grpSpPr>
          <a:xfrm>
            <a:off x="4601857" y="2795630"/>
            <a:ext cx="457453" cy="451763"/>
            <a:chOff x="-18647525" y="4082625"/>
            <a:chExt cx="309550" cy="305700"/>
          </a:xfrm>
        </p:grpSpPr>
        <p:sp>
          <p:nvSpPr>
            <p:cNvPr id="7633" name="Google Shape;7633;p71"/>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1"/>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1"/>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1"/>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7" name="Google Shape;7637;p71"/>
          <p:cNvGrpSpPr/>
          <p:nvPr/>
        </p:nvGrpSpPr>
        <p:grpSpPr>
          <a:xfrm>
            <a:off x="7412241" y="1689592"/>
            <a:ext cx="395755" cy="449288"/>
            <a:chOff x="-16775350" y="3309200"/>
            <a:chExt cx="267800" cy="304025"/>
          </a:xfrm>
        </p:grpSpPr>
        <p:sp>
          <p:nvSpPr>
            <p:cNvPr id="7638" name="Google Shape;7638;p71"/>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1"/>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1"/>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1" name="Google Shape;7641;p71"/>
          <p:cNvGrpSpPr/>
          <p:nvPr/>
        </p:nvGrpSpPr>
        <p:grpSpPr>
          <a:xfrm>
            <a:off x="7412241" y="2241827"/>
            <a:ext cx="395755" cy="452835"/>
            <a:chOff x="-16775350" y="3683300"/>
            <a:chExt cx="267800" cy="306425"/>
          </a:xfrm>
        </p:grpSpPr>
        <p:sp>
          <p:nvSpPr>
            <p:cNvPr id="7642" name="Google Shape;7642;p71"/>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1"/>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1"/>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5" name="Google Shape;7645;p71"/>
          <p:cNvGrpSpPr/>
          <p:nvPr/>
        </p:nvGrpSpPr>
        <p:grpSpPr>
          <a:xfrm>
            <a:off x="7384292" y="2796870"/>
            <a:ext cx="451653" cy="449288"/>
            <a:chOff x="-16794250" y="4058225"/>
            <a:chExt cx="305625" cy="304025"/>
          </a:xfrm>
        </p:grpSpPr>
        <p:sp>
          <p:nvSpPr>
            <p:cNvPr id="7646" name="Google Shape;7646;p71"/>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1"/>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1"/>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1"/>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1"/>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1"/>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1"/>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1"/>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1"/>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5" name="Google Shape;7655;p71"/>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6" name="Google Shape;7656;p71"/>
          <p:cNvGrpSpPr/>
          <p:nvPr/>
        </p:nvGrpSpPr>
        <p:grpSpPr>
          <a:xfrm>
            <a:off x="2385709" y="1689573"/>
            <a:ext cx="457453" cy="449325"/>
            <a:chOff x="-20199150" y="3317850"/>
            <a:chExt cx="309550" cy="304050"/>
          </a:xfrm>
        </p:grpSpPr>
        <p:sp>
          <p:nvSpPr>
            <p:cNvPr id="7657" name="Google Shape;7657;p71"/>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1"/>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1"/>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1"/>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1"/>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1"/>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1"/>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71"/>
          <p:cNvGrpSpPr/>
          <p:nvPr/>
        </p:nvGrpSpPr>
        <p:grpSpPr>
          <a:xfrm>
            <a:off x="2388036" y="2242861"/>
            <a:ext cx="452798" cy="450766"/>
            <a:chOff x="-20199150" y="3693150"/>
            <a:chExt cx="306400" cy="305025"/>
          </a:xfrm>
        </p:grpSpPr>
        <p:sp>
          <p:nvSpPr>
            <p:cNvPr id="7665" name="Google Shape;7665;p71"/>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1"/>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1"/>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1"/>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1"/>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1"/>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71"/>
          <p:cNvGrpSpPr/>
          <p:nvPr/>
        </p:nvGrpSpPr>
        <p:grpSpPr>
          <a:xfrm>
            <a:off x="2388609" y="2795687"/>
            <a:ext cx="451653" cy="451653"/>
            <a:chOff x="-20197575" y="4066875"/>
            <a:chExt cx="305625" cy="305625"/>
          </a:xfrm>
        </p:grpSpPr>
        <p:sp>
          <p:nvSpPr>
            <p:cNvPr id="7672" name="Google Shape;7672;p71"/>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1"/>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1"/>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1"/>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1"/>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1"/>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1"/>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1"/>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71"/>
          <p:cNvGrpSpPr/>
          <p:nvPr/>
        </p:nvGrpSpPr>
        <p:grpSpPr>
          <a:xfrm>
            <a:off x="5170827" y="1687520"/>
            <a:ext cx="449325" cy="453426"/>
            <a:chOff x="-18271050" y="3333200"/>
            <a:chExt cx="304050" cy="306825"/>
          </a:xfrm>
        </p:grpSpPr>
        <p:sp>
          <p:nvSpPr>
            <p:cNvPr id="7681" name="Google Shape;7681;p71"/>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1"/>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1"/>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1"/>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1"/>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71"/>
          <p:cNvGrpSpPr/>
          <p:nvPr/>
        </p:nvGrpSpPr>
        <p:grpSpPr>
          <a:xfrm>
            <a:off x="5171399" y="2244171"/>
            <a:ext cx="448180" cy="448143"/>
            <a:chOff x="-18270275" y="3710875"/>
            <a:chExt cx="303275" cy="303250"/>
          </a:xfrm>
        </p:grpSpPr>
        <p:sp>
          <p:nvSpPr>
            <p:cNvPr id="7687" name="Google Shape;7687;p71"/>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1"/>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1"/>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1"/>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1"/>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1"/>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3" name="Google Shape;7693;p71"/>
          <p:cNvGrpSpPr/>
          <p:nvPr/>
        </p:nvGrpSpPr>
        <p:grpSpPr>
          <a:xfrm>
            <a:off x="5224951" y="2797422"/>
            <a:ext cx="341076" cy="448180"/>
            <a:chOff x="-18234025" y="4084200"/>
            <a:chExt cx="230800" cy="303275"/>
          </a:xfrm>
        </p:grpSpPr>
        <p:sp>
          <p:nvSpPr>
            <p:cNvPr id="7694" name="Google Shape;7694;p71"/>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1"/>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1"/>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7" name="Google Shape;7697;p71"/>
          <p:cNvGrpSpPr/>
          <p:nvPr/>
        </p:nvGrpSpPr>
        <p:grpSpPr>
          <a:xfrm>
            <a:off x="2337506" y="3341641"/>
            <a:ext cx="449325" cy="450470"/>
            <a:chOff x="-16419350" y="3308400"/>
            <a:chExt cx="304050" cy="304825"/>
          </a:xfrm>
        </p:grpSpPr>
        <p:sp>
          <p:nvSpPr>
            <p:cNvPr id="7698" name="Google Shape;7698;p71"/>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1"/>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1"/>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1"/>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1"/>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1"/>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1"/>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71"/>
          <p:cNvGrpSpPr/>
          <p:nvPr/>
        </p:nvGrpSpPr>
        <p:grpSpPr>
          <a:xfrm>
            <a:off x="4609062" y="3340423"/>
            <a:ext cx="395755" cy="452872"/>
            <a:chOff x="-16401225" y="3683275"/>
            <a:chExt cx="267800" cy="306450"/>
          </a:xfrm>
        </p:grpSpPr>
        <p:sp>
          <p:nvSpPr>
            <p:cNvPr id="7706" name="Google Shape;7706;p71"/>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1"/>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1"/>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1"/>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1"/>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1"/>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1"/>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71"/>
          <p:cNvGrpSpPr/>
          <p:nvPr/>
        </p:nvGrpSpPr>
        <p:grpSpPr>
          <a:xfrm>
            <a:off x="7974511" y="2797062"/>
            <a:ext cx="450470" cy="448180"/>
            <a:chOff x="-16419350" y="4058200"/>
            <a:chExt cx="304825" cy="303275"/>
          </a:xfrm>
        </p:grpSpPr>
        <p:sp>
          <p:nvSpPr>
            <p:cNvPr id="7714" name="Google Shape;7714;p71"/>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1"/>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1"/>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1"/>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1"/>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1"/>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1"/>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71"/>
          <p:cNvGrpSpPr/>
          <p:nvPr/>
        </p:nvGrpSpPr>
        <p:grpSpPr>
          <a:xfrm>
            <a:off x="4001398" y="3343080"/>
            <a:ext cx="450507" cy="447589"/>
            <a:chOff x="-15296200" y="3326900"/>
            <a:chExt cx="304850" cy="302875"/>
          </a:xfrm>
        </p:grpSpPr>
        <p:sp>
          <p:nvSpPr>
            <p:cNvPr id="7722" name="Google Shape;7722;p7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7" name="Google Shape;7727;p71"/>
          <p:cNvGrpSpPr/>
          <p:nvPr/>
        </p:nvGrpSpPr>
        <p:grpSpPr>
          <a:xfrm>
            <a:off x="2917051" y="1706881"/>
            <a:ext cx="486566" cy="414708"/>
            <a:chOff x="-19835275" y="3330250"/>
            <a:chExt cx="329250" cy="280625"/>
          </a:xfrm>
        </p:grpSpPr>
        <p:sp>
          <p:nvSpPr>
            <p:cNvPr id="7728" name="Google Shape;7728;p71"/>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1"/>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1"/>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71"/>
          <p:cNvGrpSpPr/>
          <p:nvPr/>
        </p:nvGrpSpPr>
        <p:grpSpPr>
          <a:xfrm>
            <a:off x="2935080" y="2243470"/>
            <a:ext cx="450507" cy="449547"/>
            <a:chOff x="-19822675" y="3692750"/>
            <a:chExt cx="304850" cy="304200"/>
          </a:xfrm>
        </p:grpSpPr>
        <p:sp>
          <p:nvSpPr>
            <p:cNvPr id="7732" name="Google Shape;7732;p71"/>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1"/>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1"/>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1"/>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1"/>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7" name="Google Shape;7737;p71"/>
          <p:cNvGrpSpPr/>
          <p:nvPr/>
        </p:nvGrpSpPr>
        <p:grpSpPr>
          <a:xfrm>
            <a:off x="2935672" y="2796278"/>
            <a:ext cx="449325" cy="450470"/>
            <a:chOff x="-19822675" y="4066875"/>
            <a:chExt cx="304050" cy="304825"/>
          </a:xfrm>
        </p:grpSpPr>
        <p:sp>
          <p:nvSpPr>
            <p:cNvPr id="7738" name="Google Shape;7738;p71"/>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1"/>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1"/>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1"/>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1"/>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1"/>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71"/>
          <p:cNvGrpSpPr/>
          <p:nvPr/>
        </p:nvGrpSpPr>
        <p:grpSpPr>
          <a:xfrm>
            <a:off x="5744740" y="1689571"/>
            <a:ext cx="399302" cy="449325"/>
            <a:chOff x="-17878825" y="3334400"/>
            <a:chExt cx="270200" cy="304050"/>
          </a:xfrm>
        </p:grpSpPr>
        <p:sp>
          <p:nvSpPr>
            <p:cNvPr id="7745" name="Google Shape;7745;p71"/>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1"/>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1"/>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1"/>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1"/>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1"/>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1"/>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71"/>
          <p:cNvGrpSpPr/>
          <p:nvPr/>
        </p:nvGrpSpPr>
        <p:grpSpPr>
          <a:xfrm>
            <a:off x="5718565" y="2242416"/>
            <a:ext cx="451653" cy="451653"/>
            <a:chOff x="-17896150" y="3709300"/>
            <a:chExt cx="305625" cy="305625"/>
          </a:xfrm>
        </p:grpSpPr>
        <p:sp>
          <p:nvSpPr>
            <p:cNvPr id="7753" name="Google Shape;7753;p71"/>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1"/>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1"/>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1"/>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71"/>
          <p:cNvGrpSpPr/>
          <p:nvPr/>
        </p:nvGrpSpPr>
        <p:grpSpPr>
          <a:xfrm>
            <a:off x="5746495" y="2795686"/>
            <a:ext cx="395792" cy="451653"/>
            <a:chOff x="-17878025" y="4082625"/>
            <a:chExt cx="267825" cy="305625"/>
          </a:xfrm>
        </p:grpSpPr>
        <p:sp>
          <p:nvSpPr>
            <p:cNvPr id="7758" name="Google Shape;7758;p71"/>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1"/>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1"/>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1"/>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1"/>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1"/>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1"/>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71"/>
          <p:cNvGrpSpPr/>
          <p:nvPr/>
        </p:nvGrpSpPr>
        <p:grpSpPr>
          <a:xfrm>
            <a:off x="2890388" y="3355015"/>
            <a:ext cx="450507" cy="423722"/>
            <a:chOff x="-16044450" y="3317850"/>
            <a:chExt cx="304850" cy="286725"/>
          </a:xfrm>
        </p:grpSpPr>
        <p:sp>
          <p:nvSpPr>
            <p:cNvPr id="7766" name="Google Shape;7766;p71"/>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1"/>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1"/>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1"/>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0" name="Google Shape;7770;p71"/>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1" name="Google Shape;7771;p71"/>
          <p:cNvGrpSpPr/>
          <p:nvPr/>
        </p:nvGrpSpPr>
        <p:grpSpPr>
          <a:xfrm>
            <a:off x="8012905" y="2243724"/>
            <a:ext cx="373662" cy="449030"/>
            <a:chOff x="-16018450" y="4058400"/>
            <a:chExt cx="252850" cy="303850"/>
          </a:xfrm>
        </p:grpSpPr>
        <p:sp>
          <p:nvSpPr>
            <p:cNvPr id="7772" name="Google Shape;7772;p71"/>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1"/>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1"/>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1"/>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6" name="Google Shape;7776;p71"/>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6"/>
          <p:cNvSpPr txBox="1"/>
          <p:nvPr>
            <p:ph type="title"/>
          </p:nvPr>
        </p:nvSpPr>
        <p:spPr>
          <a:xfrm>
            <a:off x="715100" y="1656075"/>
            <a:ext cx="321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a:t>
            </a:r>
            <a:r>
              <a:rPr lang="en"/>
              <a:t>ur </a:t>
            </a:r>
            <a:r>
              <a:rPr b="0" lang="en"/>
              <a:t>company</a:t>
            </a:r>
            <a:endParaRPr b="0"/>
          </a:p>
        </p:txBody>
      </p:sp>
      <p:sp>
        <p:nvSpPr>
          <p:cNvPr id="310" name="Google Shape;310;p36"/>
          <p:cNvSpPr txBox="1"/>
          <p:nvPr>
            <p:ph idx="1" type="body"/>
          </p:nvPr>
        </p:nvSpPr>
        <p:spPr>
          <a:xfrm>
            <a:off x="715100" y="2171625"/>
            <a:ext cx="3214800" cy="131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are you? What market do you focus on? Why do clients keep choosing you? Here’s a paragraph you can use to describe what makes you unique. Tell a compelling story about how your company was born and how it has developed to become what it is today</a:t>
            </a:r>
            <a:endParaRPr/>
          </a:p>
        </p:txBody>
      </p:sp>
      <p:pic>
        <p:nvPicPr>
          <p:cNvPr id="311" name="Google Shape;311;p36"/>
          <p:cNvPicPr preferRelativeResize="0"/>
          <p:nvPr>
            <p:ph idx="2" type="pic"/>
          </p:nvPr>
        </p:nvPicPr>
        <p:blipFill rotWithShape="1">
          <a:blip r:embed="rId3">
            <a:alphaModFix/>
          </a:blip>
          <a:srcRect b="0" l="2243" r="24442" t="0"/>
          <a:stretch/>
        </p:blipFill>
        <p:spPr>
          <a:xfrm>
            <a:off x="4429125" y="0"/>
            <a:ext cx="4714875" cy="5143500"/>
          </a:xfrm>
          <a:prstGeom prst="rect">
            <a:avLst/>
          </a:prstGeom>
        </p:spPr>
      </p:pic>
      <p:pic>
        <p:nvPicPr>
          <p:cNvPr id="312" name="Google Shape;312;p36"/>
          <p:cNvPicPr preferRelativeResize="0"/>
          <p:nvPr/>
        </p:nvPicPr>
        <p:blipFill>
          <a:blip r:embed="rId4">
            <a:alphaModFix/>
          </a:blip>
          <a:stretch>
            <a:fillRect/>
          </a:stretch>
        </p:blipFill>
        <p:spPr>
          <a:xfrm rot="-5400000">
            <a:off x="3797700" y="358023"/>
            <a:ext cx="1241025" cy="12410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81" name="Shape 7781"/>
        <p:cNvGrpSpPr/>
        <p:nvPr/>
      </p:nvGrpSpPr>
      <p:grpSpPr>
        <a:xfrm>
          <a:off x="0" y="0"/>
          <a:ext cx="0" cy="0"/>
          <a:chOff x="0" y="0"/>
          <a:chExt cx="0" cy="0"/>
        </a:xfrm>
      </p:grpSpPr>
      <p:grpSp>
        <p:nvGrpSpPr>
          <p:cNvPr id="7782" name="Google Shape;7782;p72"/>
          <p:cNvGrpSpPr/>
          <p:nvPr/>
        </p:nvGrpSpPr>
        <p:grpSpPr>
          <a:xfrm>
            <a:off x="829817" y="1689241"/>
            <a:ext cx="442337" cy="419623"/>
            <a:chOff x="-6696925" y="3272575"/>
            <a:chExt cx="307200" cy="291425"/>
          </a:xfrm>
        </p:grpSpPr>
        <p:sp>
          <p:nvSpPr>
            <p:cNvPr id="7783" name="Google Shape;7783;p72"/>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2"/>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72"/>
          <p:cNvGrpSpPr/>
          <p:nvPr/>
        </p:nvGrpSpPr>
        <p:grpSpPr>
          <a:xfrm>
            <a:off x="829799" y="2204636"/>
            <a:ext cx="442373" cy="420775"/>
            <a:chOff x="-6690625" y="3631325"/>
            <a:chExt cx="307225" cy="292225"/>
          </a:xfrm>
        </p:grpSpPr>
        <p:sp>
          <p:nvSpPr>
            <p:cNvPr id="7786" name="Google Shape;7786;p72"/>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2"/>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2"/>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2"/>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2"/>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72"/>
          <p:cNvGrpSpPr/>
          <p:nvPr/>
        </p:nvGrpSpPr>
        <p:grpSpPr>
          <a:xfrm>
            <a:off x="851921" y="2756972"/>
            <a:ext cx="421927" cy="419371"/>
            <a:chOff x="-6689825" y="3992050"/>
            <a:chExt cx="293025" cy="291250"/>
          </a:xfrm>
        </p:grpSpPr>
        <p:sp>
          <p:nvSpPr>
            <p:cNvPr id="7792" name="Google Shape;7792;p72"/>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2"/>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2"/>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2"/>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2"/>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2"/>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2"/>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2"/>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2"/>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2"/>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2"/>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2"/>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4" name="Google Shape;7804;p72"/>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5" name="Google Shape;7805;p72"/>
          <p:cNvGrpSpPr/>
          <p:nvPr/>
        </p:nvGrpSpPr>
        <p:grpSpPr>
          <a:xfrm>
            <a:off x="3535232" y="2205192"/>
            <a:ext cx="423043" cy="419659"/>
            <a:chOff x="-4837325" y="3612425"/>
            <a:chExt cx="293800" cy="291450"/>
          </a:xfrm>
        </p:grpSpPr>
        <p:sp>
          <p:nvSpPr>
            <p:cNvPr id="7806" name="Google Shape;7806;p72"/>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2"/>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2"/>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72"/>
          <p:cNvGrpSpPr/>
          <p:nvPr/>
        </p:nvGrpSpPr>
        <p:grpSpPr>
          <a:xfrm>
            <a:off x="3548265" y="2756826"/>
            <a:ext cx="420775" cy="419659"/>
            <a:chOff x="-4837325" y="3971575"/>
            <a:chExt cx="292225" cy="291450"/>
          </a:xfrm>
        </p:grpSpPr>
        <p:sp>
          <p:nvSpPr>
            <p:cNvPr id="7810" name="Google Shape;7810;p72"/>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2"/>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2"/>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2"/>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2"/>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2"/>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72"/>
          <p:cNvGrpSpPr/>
          <p:nvPr/>
        </p:nvGrpSpPr>
        <p:grpSpPr>
          <a:xfrm>
            <a:off x="6240279" y="1714185"/>
            <a:ext cx="430998" cy="369730"/>
            <a:chOff x="-3037625" y="3254850"/>
            <a:chExt cx="299325" cy="256775"/>
          </a:xfrm>
        </p:grpSpPr>
        <p:sp>
          <p:nvSpPr>
            <p:cNvPr id="7817" name="Google Shape;7817;p7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1" name="Google Shape;7821;p72"/>
          <p:cNvGrpSpPr/>
          <p:nvPr/>
        </p:nvGrpSpPr>
        <p:grpSpPr>
          <a:xfrm>
            <a:off x="6244239" y="2204615"/>
            <a:ext cx="423079" cy="420811"/>
            <a:chOff x="-3031325" y="3597450"/>
            <a:chExt cx="293825" cy="292250"/>
          </a:xfrm>
        </p:grpSpPr>
        <p:sp>
          <p:nvSpPr>
            <p:cNvPr id="7822" name="Google Shape;7822;p72"/>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2"/>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2"/>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2"/>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72"/>
          <p:cNvGrpSpPr/>
          <p:nvPr/>
        </p:nvGrpSpPr>
        <p:grpSpPr>
          <a:xfrm>
            <a:off x="6256714" y="2781214"/>
            <a:ext cx="421927" cy="370882"/>
            <a:chOff x="-3030525" y="3973150"/>
            <a:chExt cx="293025" cy="257575"/>
          </a:xfrm>
        </p:grpSpPr>
        <p:sp>
          <p:nvSpPr>
            <p:cNvPr id="7827" name="Google Shape;7827;p72"/>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2"/>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9" name="Google Shape;7829;p72"/>
          <p:cNvGrpSpPr/>
          <p:nvPr/>
        </p:nvGrpSpPr>
        <p:grpSpPr>
          <a:xfrm>
            <a:off x="1358307" y="3369426"/>
            <a:ext cx="421927" cy="297195"/>
            <a:chOff x="-1199300" y="3279250"/>
            <a:chExt cx="293025" cy="206400"/>
          </a:xfrm>
        </p:grpSpPr>
        <p:sp>
          <p:nvSpPr>
            <p:cNvPr id="7830" name="Google Shape;7830;p72"/>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2"/>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2"/>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2"/>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72"/>
          <p:cNvGrpSpPr/>
          <p:nvPr/>
        </p:nvGrpSpPr>
        <p:grpSpPr>
          <a:xfrm>
            <a:off x="1365393" y="1688773"/>
            <a:ext cx="444605" cy="420559"/>
            <a:chOff x="-6338550" y="3272950"/>
            <a:chExt cx="308775" cy="292075"/>
          </a:xfrm>
        </p:grpSpPr>
        <p:sp>
          <p:nvSpPr>
            <p:cNvPr id="7835" name="Google Shape;7835;p72"/>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2"/>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2"/>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72"/>
          <p:cNvGrpSpPr/>
          <p:nvPr/>
        </p:nvGrpSpPr>
        <p:grpSpPr>
          <a:xfrm>
            <a:off x="1376732" y="2205194"/>
            <a:ext cx="421927" cy="419659"/>
            <a:chOff x="-6329100" y="3632100"/>
            <a:chExt cx="293025" cy="291450"/>
          </a:xfrm>
        </p:grpSpPr>
        <p:sp>
          <p:nvSpPr>
            <p:cNvPr id="7839" name="Google Shape;7839;p7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7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72"/>
          <p:cNvGrpSpPr/>
          <p:nvPr/>
        </p:nvGrpSpPr>
        <p:grpSpPr>
          <a:xfrm>
            <a:off x="1389783" y="2756828"/>
            <a:ext cx="419623" cy="419659"/>
            <a:chOff x="-6329875" y="3992050"/>
            <a:chExt cx="291425" cy="291450"/>
          </a:xfrm>
        </p:grpSpPr>
        <p:sp>
          <p:nvSpPr>
            <p:cNvPr id="7843" name="Google Shape;7843;p72"/>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2"/>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2"/>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2"/>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7" name="Google Shape;7847;p72"/>
          <p:cNvGrpSpPr/>
          <p:nvPr/>
        </p:nvGrpSpPr>
        <p:grpSpPr>
          <a:xfrm>
            <a:off x="4075920" y="1687530"/>
            <a:ext cx="423079" cy="423043"/>
            <a:chOff x="-4478975" y="3251700"/>
            <a:chExt cx="293825" cy="293800"/>
          </a:xfrm>
        </p:grpSpPr>
        <p:sp>
          <p:nvSpPr>
            <p:cNvPr id="7848" name="Google Shape;7848;p72"/>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2"/>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2"/>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72"/>
          <p:cNvGrpSpPr/>
          <p:nvPr/>
        </p:nvGrpSpPr>
        <p:grpSpPr>
          <a:xfrm>
            <a:off x="4075920" y="2205192"/>
            <a:ext cx="423079" cy="419659"/>
            <a:chOff x="-4475825" y="3612425"/>
            <a:chExt cx="293825" cy="291450"/>
          </a:xfrm>
        </p:grpSpPr>
        <p:sp>
          <p:nvSpPr>
            <p:cNvPr id="7852" name="Google Shape;7852;p7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5" name="Google Shape;7855;p72"/>
          <p:cNvGrpSpPr/>
          <p:nvPr/>
        </p:nvGrpSpPr>
        <p:grpSpPr>
          <a:xfrm>
            <a:off x="4084992" y="2756844"/>
            <a:ext cx="428730" cy="419623"/>
            <a:chOff x="-4480550" y="3970800"/>
            <a:chExt cx="297750" cy="291425"/>
          </a:xfrm>
        </p:grpSpPr>
        <p:sp>
          <p:nvSpPr>
            <p:cNvPr id="7856" name="Google Shape;7856;p72"/>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2"/>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72"/>
          <p:cNvGrpSpPr/>
          <p:nvPr/>
        </p:nvGrpSpPr>
        <p:grpSpPr>
          <a:xfrm>
            <a:off x="6788826" y="1689221"/>
            <a:ext cx="415123" cy="419659"/>
            <a:chOff x="-2668225" y="3239075"/>
            <a:chExt cx="288300" cy="291450"/>
          </a:xfrm>
        </p:grpSpPr>
        <p:sp>
          <p:nvSpPr>
            <p:cNvPr id="7859" name="Google Shape;7859;p72"/>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2"/>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2"/>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2"/>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2"/>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72"/>
          <p:cNvGrpSpPr/>
          <p:nvPr/>
        </p:nvGrpSpPr>
        <p:grpSpPr>
          <a:xfrm>
            <a:off x="6785982" y="2205191"/>
            <a:ext cx="420811" cy="419659"/>
            <a:chOff x="-2671375" y="3597450"/>
            <a:chExt cx="292250" cy="291450"/>
          </a:xfrm>
        </p:grpSpPr>
        <p:sp>
          <p:nvSpPr>
            <p:cNvPr id="7865" name="Google Shape;7865;p72"/>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2"/>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72"/>
          <p:cNvGrpSpPr/>
          <p:nvPr/>
        </p:nvGrpSpPr>
        <p:grpSpPr>
          <a:xfrm>
            <a:off x="6796765" y="2755691"/>
            <a:ext cx="423043" cy="421927"/>
            <a:chOff x="-2670575" y="3956600"/>
            <a:chExt cx="293800" cy="293025"/>
          </a:xfrm>
        </p:grpSpPr>
        <p:sp>
          <p:nvSpPr>
            <p:cNvPr id="7868" name="Google Shape;7868;p72"/>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2"/>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2"/>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2"/>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72"/>
          <p:cNvGrpSpPr/>
          <p:nvPr/>
        </p:nvGrpSpPr>
        <p:grpSpPr>
          <a:xfrm>
            <a:off x="3054285" y="3311947"/>
            <a:ext cx="426462" cy="418363"/>
            <a:chOff x="-1183550" y="3586525"/>
            <a:chExt cx="296175" cy="290550"/>
          </a:xfrm>
        </p:grpSpPr>
        <p:sp>
          <p:nvSpPr>
            <p:cNvPr id="7873" name="Google Shape;7873;p7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2" name="Google Shape;7882;p72"/>
          <p:cNvGrpSpPr/>
          <p:nvPr/>
        </p:nvGrpSpPr>
        <p:grpSpPr>
          <a:xfrm>
            <a:off x="1917896" y="1689799"/>
            <a:ext cx="420811" cy="418507"/>
            <a:chOff x="-5971525" y="3273750"/>
            <a:chExt cx="292250" cy="290650"/>
          </a:xfrm>
        </p:grpSpPr>
        <p:sp>
          <p:nvSpPr>
            <p:cNvPr id="7883" name="Google Shape;7883;p7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72"/>
          <p:cNvGrpSpPr/>
          <p:nvPr/>
        </p:nvGrpSpPr>
        <p:grpSpPr>
          <a:xfrm>
            <a:off x="1912226" y="2203826"/>
            <a:ext cx="432150" cy="422395"/>
            <a:chOff x="-5974675" y="3632100"/>
            <a:chExt cx="300125" cy="293350"/>
          </a:xfrm>
        </p:grpSpPr>
        <p:sp>
          <p:nvSpPr>
            <p:cNvPr id="7886" name="Google Shape;7886;p72"/>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2"/>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2"/>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72"/>
          <p:cNvGrpSpPr/>
          <p:nvPr/>
        </p:nvGrpSpPr>
        <p:grpSpPr>
          <a:xfrm>
            <a:off x="1942267" y="2755694"/>
            <a:ext cx="395865" cy="421927"/>
            <a:chOff x="-5971525" y="3990475"/>
            <a:chExt cx="274925" cy="293025"/>
          </a:xfrm>
        </p:grpSpPr>
        <p:sp>
          <p:nvSpPr>
            <p:cNvPr id="7890" name="Google Shape;7890;p72"/>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2"/>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2"/>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72"/>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4" name="Google Shape;7894;p72"/>
          <p:cNvGrpSpPr/>
          <p:nvPr/>
        </p:nvGrpSpPr>
        <p:grpSpPr>
          <a:xfrm>
            <a:off x="4615473" y="1689798"/>
            <a:ext cx="420775" cy="418507"/>
            <a:chOff x="-4118225" y="3253275"/>
            <a:chExt cx="292225" cy="290650"/>
          </a:xfrm>
        </p:grpSpPr>
        <p:sp>
          <p:nvSpPr>
            <p:cNvPr id="7895" name="Google Shape;7895;p72"/>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2"/>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7" name="Google Shape;7897;p72"/>
          <p:cNvGrpSpPr/>
          <p:nvPr/>
        </p:nvGrpSpPr>
        <p:grpSpPr>
          <a:xfrm>
            <a:off x="4665924" y="2204922"/>
            <a:ext cx="319874" cy="420199"/>
            <a:chOff x="-4082800" y="3612425"/>
            <a:chExt cx="222150" cy="291825"/>
          </a:xfrm>
        </p:grpSpPr>
        <p:sp>
          <p:nvSpPr>
            <p:cNvPr id="7898" name="Google Shape;7898;p72"/>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2"/>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2"/>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72"/>
          <p:cNvGrpSpPr/>
          <p:nvPr/>
        </p:nvGrpSpPr>
        <p:grpSpPr>
          <a:xfrm>
            <a:off x="4627372" y="2769876"/>
            <a:ext cx="420775" cy="393561"/>
            <a:chOff x="-4118225" y="3990475"/>
            <a:chExt cx="292225" cy="273325"/>
          </a:xfrm>
        </p:grpSpPr>
        <p:sp>
          <p:nvSpPr>
            <p:cNvPr id="7902" name="Google Shape;7902;p72"/>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2"/>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2"/>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2"/>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72"/>
          <p:cNvGrpSpPr/>
          <p:nvPr/>
        </p:nvGrpSpPr>
        <p:grpSpPr>
          <a:xfrm>
            <a:off x="7338026" y="1688087"/>
            <a:ext cx="394713" cy="421927"/>
            <a:chOff x="-2312225" y="3238300"/>
            <a:chExt cx="274125" cy="293025"/>
          </a:xfrm>
        </p:grpSpPr>
        <p:sp>
          <p:nvSpPr>
            <p:cNvPr id="7907" name="Google Shape;7907;p72"/>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2"/>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72"/>
          <p:cNvGrpSpPr/>
          <p:nvPr/>
        </p:nvGrpSpPr>
        <p:grpSpPr>
          <a:xfrm>
            <a:off x="7335742" y="2756825"/>
            <a:ext cx="423079" cy="419659"/>
            <a:chOff x="-2310650" y="3958175"/>
            <a:chExt cx="293825" cy="291450"/>
          </a:xfrm>
        </p:grpSpPr>
        <p:sp>
          <p:nvSpPr>
            <p:cNvPr id="7910" name="Google Shape;7910;p72"/>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2"/>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72"/>
          <p:cNvGrpSpPr/>
          <p:nvPr/>
        </p:nvGrpSpPr>
        <p:grpSpPr>
          <a:xfrm>
            <a:off x="4702603" y="3308459"/>
            <a:ext cx="424159" cy="419659"/>
            <a:chOff x="-1182750" y="3962900"/>
            <a:chExt cx="294575" cy="291450"/>
          </a:xfrm>
        </p:grpSpPr>
        <p:sp>
          <p:nvSpPr>
            <p:cNvPr id="7913" name="Google Shape;7913;p7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7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0" name="Google Shape;7920;p72"/>
          <p:cNvGrpSpPr/>
          <p:nvPr/>
        </p:nvGrpSpPr>
        <p:grpSpPr>
          <a:xfrm>
            <a:off x="2455739" y="1689223"/>
            <a:ext cx="424195" cy="419659"/>
            <a:chOff x="-5611575" y="3272950"/>
            <a:chExt cx="294600" cy="291450"/>
          </a:xfrm>
        </p:grpSpPr>
        <p:sp>
          <p:nvSpPr>
            <p:cNvPr id="7921" name="Google Shape;7921;p72"/>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2"/>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2"/>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2"/>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2"/>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72"/>
          <p:cNvGrpSpPr/>
          <p:nvPr/>
        </p:nvGrpSpPr>
        <p:grpSpPr>
          <a:xfrm>
            <a:off x="2455739" y="2205770"/>
            <a:ext cx="424195" cy="418507"/>
            <a:chOff x="-5613150" y="3632900"/>
            <a:chExt cx="294600" cy="290650"/>
          </a:xfrm>
        </p:grpSpPr>
        <p:sp>
          <p:nvSpPr>
            <p:cNvPr id="7927" name="Google Shape;7927;p72"/>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2"/>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72"/>
          <p:cNvGrpSpPr/>
          <p:nvPr/>
        </p:nvGrpSpPr>
        <p:grpSpPr>
          <a:xfrm>
            <a:off x="7324977" y="2153586"/>
            <a:ext cx="420811" cy="522864"/>
            <a:chOff x="-2310650" y="3525775"/>
            <a:chExt cx="292250" cy="363125"/>
          </a:xfrm>
        </p:grpSpPr>
        <p:sp>
          <p:nvSpPr>
            <p:cNvPr id="7930" name="Google Shape;7930;p7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72"/>
          <p:cNvGrpSpPr/>
          <p:nvPr/>
        </p:nvGrpSpPr>
        <p:grpSpPr>
          <a:xfrm>
            <a:off x="2467638" y="2756270"/>
            <a:ext cx="424195" cy="420775"/>
            <a:chOff x="-5613150" y="3991275"/>
            <a:chExt cx="294600" cy="292225"/>
          </a:xfrm>
        </p:grpSpPr>
        <p:sp>
          <p:nvSpPr>
            <p:cNvPr id="7935" name="Google Shape;7935;p7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7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2"/>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2"/>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4" name="Google Shape;7944;p72"/>
          <p:cNvGrpSpPr/>
          <p:nvPr/>
        </p:nvGrpSpPr>
        <p:grpSpPr>
          <a:xfrm>
            <a:off x="5139126" y="1689438"/>
            <a:ext cx="434634" cy="419227"/>
            <a:chOff x="-3768700" y="3253275"/>
            <a:chExt cx="301850" cy="291150"/>
          </a:xfrm>
        </p:grpSpPr>
        <p:sp>
          <p:nvSpPr>
            <p:cNvPr id="7945" name="Google Shape;7945;p72"/>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2"/>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2"/>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72"/>
          <p:cNvGrpSpPr/>
          <p:nvPr/>
        </p:nvGrpSpPr>
        <p:grpSpPr>
          <a:xfrm>
            <a:off x="5143209" y="2217090"/>
            <a:ext cx="426462" cy="395865"/>
            <a:chOff x="-3808700" y="3628950"/>
            <a:chExt cx="296175" cy="274925"/>
          </a:xfrm>
        </p:grpSpPr>
        <p:sp>
          <p:nvSpPr>
            <p:cNvPr id="7949" name="Google Shape;7949;p72"/>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2"/>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2"/>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72"/>
          <p:cNvGrpSpPr/>
          <p:nvPr/>
        </p:nvGrpSpPr>
        <p:grpSpPr>
          <a:xfrm>
            <a:off x="5208420" y="2756412"/>
            <a:ext cx="419443" cy="420487"/>
            <a:chOff x="-3771675" y="3971775"/>
            <a:chExt cx="291300" cy="292025"/>
          </a:xfrm>
        </p:grpSpPr>
        <p:sp>
          <p:nvSpPr>
            <p:cNvPr id="7953" name="Google Shape;7953;p72"/>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2"/>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2"/>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2"/>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2"/>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8" name="Google Shape;7958;p72"/>
          <p:cNvGrpSpPr/>
          <p:nvPr/>
        </p:nvGrpSpPr>
        <p:grpSpPr>
          <a:xfrm>
            <a:off x="7869864" y="1716461"/>
            <a:ext cx="420271" cy="320774"/>
            <a:chOff x="-1951475" y="3273100"/>
            <a:chExt cx="291875" cy="222775"/>
          </a:xfrm>
        </p:grpSpPr>
        <p:sp>
          <p:nvSpPr>
            <p:cNvPr id="7959" name="Google Shape;7959;p72"/>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2"/>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2"/>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72"/>
          <p:cNvGrpSpPr/>
          <p:nvPr/>
        </p:nvGrpSpPr>
        <p:grpSpPr>
          <a:xfrm>
            <a:off x="7867344" y="2205191"/>
            <a:ext cx="425310" cy="419659"/>
            <a:chOff x="-1951475" y="3597450"/>
            <a:chExt cx="295375" cy="291450"/>
          </a:xfrm>
        </p:grpSpPr>
        <p:sp>
          <p:nvSpPr>
            <p:cNvPr id="7963" name="Google Shape;7963;p72"/>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2"/>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2"/>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2"/>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72"/>
          <p:cNvGrpSpPr/>
          <p:nvPr/>
        </p:nvGrpSpPr>
        <p:grpSpPr>
          <a:xfrm>
            <a:off x="7869595" y="2756825"/>
            <a:ext cx="444605" cy="419659"/>
            <a:chOff x="-1960150" y="3956600"/>
            <a:chExt cx="308775" cy="291450"/>
          </a:xfrm>
        </p:grpSpPr>
        <p:sp>
          <p:nvSpPr>
            <p:cNvPr id="7968" name="Google Shape;7968;p72"/>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2"/>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0" name="Google Shape;7970;p72"/>
          <p:cNvGrpSpPr/>
          <p:nvPr/>
        </p:nvGrpSpPr>
        <p:grpSpPr>
          <a:xfrm>
            <a:off x="1923633" y="3307636"/>
            <a:ext cx="420775" cy="420775"/>
            <a:chOff x="-804700" y="3226500"/>
            <a:chExt cx="292225" cy="292225"/>
          </a:xfrm>
        </p:grpSpPr>
        <p:sp>
          <p:nvSpPr>
            <p:cNvPr id="7971" name="Google Shape;7971;p72"/>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72"/>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72"/>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2"/>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2"/>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2"/>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2"/>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72"/>
          <p:cNvGrpSpPr/>
          <p:nvPr/>
        </p:nvGrpSpPr>
        <p:grpSpPr>
          <a:xfrm>
            <a:off x="3003724" y="1688647"/>
            <a:ext cx="420775" cy="420811"/>
            <a:chOff x="-5251625" y="3272950"/>
            <a:chExt cx="292225" cy="292250"/>
          </a:xfrm>
        </p:grpSpPr>
        <p:sp>
          <p:nvSpPr>
            <p:cNvPr id="7979" name="Google Shape;7979;p72"/>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2"/>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2"/>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2" name="Google Shape;7982;p72"/>
          <p:cNvGrpSpPr/>
          <p:nvPr/>
        </p:nvGrpSpPr>
        <p:grpSpPr>
          <a:xfrm>
            <a:off x="3000322" y="2204348"/>
            <a:ext cx="427578" cy="421351"/>
            <a:chOff x="-5254775" y="3631325"/>
            <a:chExt cx="296950" cy="292625"/>
          </a:xfrm>
        </p:grpSpPr>
        <p:sp>
          <p:nvSpPr>
            <p:cNvPr id="7983" name="Google Shape;7983;p72"/>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2"/>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2"/>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2"/>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2"/>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2"/>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2"/>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72"/>
          <p:cNvGrpSpPr/>
          <p:nvPr/>
        </p:nvGrpSpPr>
        <p:grpSpPr>
          <a:xfrm>
            <a:off x="3016181" y="2756270"/>
            <a:ext cx="419659" cy="420775"/>
            <a:chOff x="-5251625" y="3991275"/>
            <a:chExt cx="291450" cy="292225"/>
          </a:xfrm>
        </p:grpSpPr>
        <p:sp>
          <p:nvSpPr>
            <p:cNvPr id="7991" name="Google Shape;7991;p72"/>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2"/>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2"/>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2"/>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2"/>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72"/>
          <p:cNvGrpSpPr/>
          <p:nvPr/>
        </p:nvGrpSpPr>
        <p:grpSpPr>
          <a:xfrm>
            <a:off x="5756763" y="1689240"/>
            <a:ext cx="319874" cy="419623"/>
            <a:chOff x="-3365275" y="3253275"/>
            <a:chExt cx="222150" cy="291425"/>
          </a:xfrm>
        </p:grpSpPr>
        <p:sp>
          <p:nvSpPr>
            <p:cNvPr id="7997" name="Google Shape;7997;p72"/>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2"/>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72"/>
          <p:cNvGrpSpPr/>
          <p:nvPr/>
        </p:nvGrpSpPr>
        <p:grpSpPr>
          <a:xfrm>
            <a:off x="5730701" y="2204058"/>
            <a:ext cx="371998" cy="421927"/>
            <a:chOff x="-3383375" y="3611625"/>
            <a:chExt cx="258350" cy="293025"/>
          </a:xfrm>
        </p:grpSpPr>
        <p:sp>
          <p:nvSpPr>
            <p:cNvPr id="8000" name="Google Shape;8000;p72"/>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2"/>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72"/>
          <p:cNvGrpSpPr/>
          <p:nvPr/>
        </p:nvGrpSpPr>
        <p:grpSpPr>
          <a:xfrm>
            <a:off x="5793050" y="2756826"/>
            <a:ext cx="271097" cy="419659"/>
            <a:chOff x="-3347950" y="3971575"/>
            <a:chExt cx="188275" cy="291450"/>
          </a:xfrm>
        </p:grpSpPr>
        <p:sp>
          <p:nvSpPr>
            <p:cNvPr id="8003" name="Google Shape;8003;p72"/>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2"/>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2"/>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72"/>
          <p:cNvGrpSpPr/>
          <p:nvPr/>
        </p:nvGrpSpPr>
        <p:grpSpPr>
          <a:xfrm>
            <a:off x="842909" y="3307061"/>
            <a:ext cx="371998" cy="421927"/>
            <a:chOff x="-1575775" y="3238300"/>
            <a:chExt cx="258350" cy="293025"/>
          </a:xfrm>
        </p:grpSpPr>
        <p:sp>
          <p:nvSpPr>
            <p:cNvPr id="8007" name="Google Shape;8007;p72"/>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2"/>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2"/>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2"/>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2"/>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72"/>
          <p:cNvGrpSpPr/>
          <p:nvPr/>
        </p:nvGrpSpPr>
        <p:grpSpPr>
          <a:xfrm>
            <a:off x="2487807" y="3309051"/>
            <a:ext cx="423079" cy="424159"/>
            <a:chOff x="-1591550" y="3597475"/>
            <a:chExt cx="293825" cy="294575"/>
          </a:xfrm>
        </p:grpSpPr>
        <p:sp>
          <p:nvSpPr>
            <p:cNvPr id="8013" name="Google Shape;8013;p7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72"/>
          <p:cNvGrpSpPr/>
          <p:nvPr/>
        </p:nvGrpSpPr>
        <p:grpSpPr>
          <a:xfrm>
            <a:off x="4137277" y="3318663"/>
            <a:ext cx="421927" cy="399248"/>
            <a:chOff x="-1592325" y="3957400"/>
            <a:chExt cx="293025" cy="277275"/>
          </a:xfrm>
        </p:grpSpPr>
        <p:sp>
          <p:nvSpPr>
            <p:cNvPr id="8017" name="Google Shape;8017;p72"/>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2"/>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2"/>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2"/>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1" name="Google Shape;8021;p72"/>
          <p:cNvGrpSpPr/>
          <p:nvPr/>
        </p:nvGrpSpPr>
        <p:grpSpPr>
          <a:xfrm>
            <a:off x="3624147" y="3310744"/>
            <a:ext cx="369730" cy="420775"/>
            <a:chOff x="-778700" y="3612425"/>
            <a:chExt cx="256775" cy="292225"/>
          </a:xfrm>
        </p:grpSpPr>
        <p:sp>
          <p:nvSpPr>
            <p:cNvPr id="8022" name="Google Shape;8022;p72"/>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2"/>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2"/>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2"/>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2"/>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2"/>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72"/>
          <p:cNvGrpSpPr/>
          <p:nvPr/>
        </p:nvGrpSpPr>
        <p:grpSpPr>
          <a:xfrm>
            <a:off x="6095649" y="3828305"/>
            <a:ext cx="340731" cy="387641"/>
            <a:chOff x="7728464" y="1561258"/>
            <a:chExt cx="349719" cy="397866"/>
          </a:xfrm>
        </p:grpSpPr>
        <p:sp>
          <p:nvSpPr>
            <p:cNvPr id="8029" name="Google Shape;8029;p72"/>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2"/>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72"/>
          <p:cNvGrpSpPr/>
          <p:nvPr/>
        </p:nvGrpSpPr>
        <p:grpSpPr>
          <a:xfrm>
            <a:off x="4018617" y="3828305"/>
            <a:ext cx="387681" cy="387641"/>
            <a:chOff x="5611350" y="1561258"/>
            <a:chExt cx="397907" cy="397866"/>
          </a:xfrm>
        </p:grpSpPr>
        <p:sp>
          <p:nvSpPr>
            <p:cNvPr id="8032" name="Google Shape;8032;p72"/>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2"/>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2"/>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2"/>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72"/>
          <p:cNvGrpSpPr/>
          <p:nvPr/>
        </p:nvGrpSpPr>
        <p:grpSpPr>
          <a:xfrm>
            <a:off x="4537903" y="3925571"/>
            <a:ext cx="387610" cy="193109"/>
            <a:chOff x="6140660" y="1661097"/>
            <a:chExt cx="397835" cy="198202"/>
          </a:xfrm>
        </p:grpSpPr>
        <p:sp>
          <p:nvSpPr>
            <p:cNvPr id="8037" name="Google Shape;8037;p72"/>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2"/>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2"/>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2"/>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72"/>
          <p:cNvGrpSpPr/>
          <p:nvPr/>
        </p:nvGrpSpPr>
        <p:grpSpPr>
          <a:xfrm>
            <a:off x="5057118" y="3828305"/>
            <a:ext cx="387681" cy="387641"/>
            <a:chOff x="6669907" y="1561258"/>
            <a:chExt cx="397907" cy="397866"/>
          </a:xfrm>
        </p:grpSpPr>
        <p:sp>
          <p:nvSpPr>
            <p:cNvPr id="8042" name="Google Shape;8042;p72"/>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2"/>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2"/>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2"/>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72"/>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7" name="Google Shape;8047;p72"/>
          <p:cNvGrpSpPr/>
          <p:nvPr/>
        </p:nvGrpSpPr>
        <p:grpSpPr>
          <a:xfrm>
            <a:off x="1942348" y="3885842"/>
            <a:ext cx="387681" cy="272572"/>
            <a:chOff x="3386036" y="1746339"/>
            <a:chExt cx="397907" cy="279762"/>
          </a:xfrm>
        </p:grpSpPr>
        <p:sp>
          <p:nvSpPr>
            <p:cNvPr id="8048" name="Google Shape;8048;p7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72"/>
          <p:cNvGrpSpPr/>
          <p:nvPr/>
        </p:nvGrpSpPr>
        <p:grpSpPr>
          <a:xfrm>
            <a:off x="2980045" y="3828288"/>
            <a:ext cx="387681" cy="387681"/>
            <a:chOff x="4417380" y="1687279"/>
            <a:chExt cx="397907" cy="397907"/>
          </a:xfrm>
        </p:grpSpPr>
        <p:sp>
          <p:nvSpPr>
            <p:cNvPr id="8051" name="Google Shape;8051;p72"/>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72"/>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3" name="Google Shape;8053;p72"/>
          <p:cNvGrpSpPr/>
          <p:nvPr/>
        </p:nvGrpSpPr>
        <p:grpSpPr>
          <a:xfrm>
            <a:off x="7926526" y="3308537"/>
            <a:ext cx="387661" cy="387661"/>
            <a:chOff x="2869999" y="1687279"/>
            <a:chExt cx="397887" cy="397887"/>
          </a:xfrm>
        </p:grpSpPr>
        <p:sp>
          <p:nvSpPr>
            <p:cNvPr id="8054" name="Google Shape;8054;p72"/>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2"/>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72"/>
          <p:cNvGrpSpPr/>
          <p:nvPr/>
        </p:nvGrpSpPr>
        <p:grpSpPr>
          <a:xfrm>
            <a:off x="2461634" y="3828664"/>
            <a:ext cx="386807" cy="386929"/>
            <a:chOff x="3902887" y="1687655"/>
            <a:chExt cx="397010" cy="397135"/>
          </a:xfrm>
        </p:grpSpPr>
        <p:sp>
          <p:nvSpPr>
            <p:cNvPr id="8057" name="Google Shape;8057;p72"/>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72"/>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9" name="Google Shape;8059;p72"/>
          <p:cNvGrpSpPr/>
          <p:nvPr/>
        </p:nvGrpSpPr>
        <p:grpSpPr>
          <a:xfrm>
            <a:off x="3499331" y="3828344"/>
            <a:ext cx="387681" cy="387681"/>
            <a:chOff x="4933458" y="1687279"/>
            <a:chExt cx="397907" cy="397907"/>
          </a:xfrm>
        </p:grpSpPr>
        <p:sp>
          <p:nvSpPr>
            <p:cNvPr id="8060" name="Google Shape;8060;p7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72"/>
          <p:cNvGrpSpPr/>
          <p:nvPr/>
        </p:nvGrpSpPr>
        <p:grpSpPr>
          <a:xfrm>
            <a:off x="5273636" y="3308775"/>
            <a:ext cx="387681" cy="387661"/>
            <a:chOff x="266768" y="1721375"/>
            <a:chExt cx="397907" cy="397887"/>
          </a:xfrm>
        </p:grpSpPr>
        <p:sp>
          <p:nvSpPr>
            <p:cNvPr id="8063" name="Google Shape;8063;p7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7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5" name="Google Shape;8065;p72"/>
          <p:cNvGrpSpPr/>
          <p:nvPr/>
        </p:nvGrpSpPr>
        <p:grpSpPr>
          <a:xfrm>
            <a:off x="7395588" y="3308924"/>
            <a:ext cx="387539" cy="386888"/>
            <a:chOff x="2408992" y="1722875"/>
            <a:chExt cx="397761" cy="397093"/>
          </a:xfrm>
        </p:grpSpPr>
        <p:sp>
          <p:nvSpPr>
            <p:cNvPr id="8066" name="Google Shape;8066;p7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8" name="Google Shape;8068;p72"/>
          <p:cNvGrpSpPr/>
          <p:nvPr/>
        </p:nvGrpSpPr>
        <p:grpSpPr>
          <a:xfrm>
            <a:off x="5576404" y="3828305"/>
            <a:ext cx="387641" cy="387641"/>
            <a:chOff x="7199196" y="1561258"/>
            <a:chExt cx="397866" cy="397866"/>
          </a:xfrm>
        </p:grpSpPr>
        <p:sp>
          <p:nvSpPr>
            <p:cNvPr id="8069" name="Google Shape;8069;p72"/>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72"/>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2"/>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2" name="Google Shape;8072;p72"/>
          <p:cNvGrpSpPr/>
          <p:nvPr/>
        </p:nvGrpSpPr>
        <p:grpSpPr>
          <a:xfrm>
            <a:off x="6332332" y="3308537"/>
            <a:ext cx="387661" cy="387661"/>
            <a:chOff x="1379798" y="1723250"/>
            <a:chExt cx="397887" cy="397887"/>
          </a:xfrm>
        </p:grpSpPr>
        <p:sp>
          <p:nvSpPr>
            <p:cNvPr id="8073" name="Google Shape;8073;p7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7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72"/>
          <p:cNvGrpSpPr/>
          <p:nvPr/>
        </p:nvGrpSpPr>
        <p:grpSpPr>
          <a:xfrm>
            <a:off x="5801292" y="3308537"/>
            <a:ext cx="387641" cy="387661"/>
            <a:chOff x="864491" y="1723250"/>
            <a:chExt cx="397866" cy="397887"/>
          </a:xfrm>
        </p:grpSpPr>
        <p:sp>
          <p:nvSpPr>
            <p:cNvPr id="8078" name="Google Shape;8078;p7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1" name="Google Shape;8081;p72"/>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2" name="Google Shape;8082;p72"/>
          <p:cNvGrpSpPr/>
          <p:nvPr/>
        </p:nvGrpSpPr>
        <p:grpSpPr>
          <a:xfrm>
            <a:off x="6568070" y="3827060"/>
            <a:ext cx="388966" cy="388966"/>
            <a:chOff x="1190625" y="238125"/>
            <a:chExt cx="5235075" cy="5235075"/>
          </a:xfrm>
        </p:grpSpPr>
        <p:sp>
          <p:nvSpPr>
            <p:cNvPr id="8083" name="Google Shape;8083;p72"/>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2"/>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5" name="Google Shape;8085;p7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89" name="Shape 8089"/>
        <p:cNvGrpSpPr/>
        <p:nvPr/>
      </p:nvGrpSpPr>
      <p:grpSpPr>
        <a:xfrm>
          <a:off x="0" y="0"/>
          <a:ext cx="0" cy="0"/>
          <a:chOff x="0" y="0"/>
          <a:chExt cx="0" cy="0"/>
        </a:xfrm>
      </p:grpSpPr>
      <p:pic>
        <p:nvPicPr>
          <p:cNvPr id="8090" name="Google Shape;8090;p7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7"/>
          <p:cNvSpPr txBox="1"/>
          <p:nvPr>
            <p:ph type="title"/>
          </p:nvPr>
        </p:nvSpPr>
        <p:spPr>
          <a:xfrm>
            <a:off x="2243150" y="2379825"/>
            <a:ext cx="3033600" cy="101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a:t>
            </a:r>
            <a:r>
              <a:rPr b="0" lang="en"/>
              <a:t> us</a:t>
            </a:r>
            <a:endParaRPr b="0"/>
          </a:p>
        </p:txBody>
      </p:sp>
      <p:sp>
        <p:nvSpPr>
          <p:cNvPr id="318" name="Google Shape;318;p37"/>
          <p:cNvSpPr txBox="1"/>
          <p:nvPr>
            <p:ph idx="2" type="title"/>
          </p:nvPr>
        </p:nvSpPr>
        <p:spPr>
          <a:xfrm>
            <a:off x="1153250" y="2379825"/>
            <a:ext cx="1089900" cy="101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319" name="Google Shape;319;p37"/>
          <p:cNvGrpSpPr/>
          <p:nvPr/>
        </p:nvGrpSpPr>
        <p:grpSpPr>
          <a:xfrm>
            <a:off x="6074162" y="619448"/>
            <a:ext cx="964815" cy="3904177"/>
            <a:chOff x="6074162" y="619448"/>
            <a:chExt cx="964815" cy="3904177"/>
          </a:xfrm>
        </p:grpSpPr>
        <p:pic>
          <p:nvPicPr>
            <p:cNvPr id="320" name="Google Shape;320;p37"/>
            <p:cNvPicPr preferRelativeResize="0"/>
            <p:nvPr/>
          </p:nvPicPr>
          <p:blipFill>
            <a:blip r:embed="rId3">
              <a:alphaModFix/>
            </a:blip>
            <a:stretch>
              <a:fillRect/>
            </a:stretch>
          </p:blipFill>
          <p:spPr>
            <a:xfrm>
              <a:off x="6211101" y="619448"/>
              <a:ext cx="827875" cy="827875"/>
            </a:xfrm>
            <a:prstGeom prst="rect">
              <a:avLst/>
            </a:prstGeom>
            <a:noFill/>
            <a:ln>
              <a:noFill/>
            </a:ln>
          </p:spPr>
        </p:pic>
        <p:pic>
          <p:nvPicPr>
            <p:cNvPr id="321" name="Google Shape;321;p37"/>
            <p:cNvPicPr preferRelativeResize="0"/>
            <p:nvPr/>
          </p:nvPicPr>
          <p:blipFill>
            <a:blip r:embed="rId4">
              <a:alphaModFix/>
            </a:blip>
            <a:stretch>
              <a:fillRect/>
            </a:stretch>
          </p:blipFill>
          <p:spPr>
            <a:xfrm>
              <a:off x="6378962" y="786901"/>
              <a:ext cx="492152" cy="492950"/>
            </a:xfrm>
            <a:prstGeom prst="rect">
              <a:avLst/>
            </a:prstGeom>
            <a:noFill/>
            <a:ln>
              <a:noFill/>
            </a:ln>
          </p:spPr>
        </p:pic>
        <p:pic>
          <p:nvPicPr>
            <p:cNvPr id="322" name="Google Shape;322;p37"/>
            <p:cNvPicPr preferRelativeResize="0"/>
            <p:nvPr/>
          </p:nvPicPr>
          <p:blipFill>
            <a:blip r:embed="rId4">
              <a:alphaModFix/>
            </a:blip>
            <a:stretch>
              <a:fillRect/>
            </a:stretch>
          </p:blipFill>
          <p:spPr>
            <a:xfrm>
              <a:off x="6074162" y="4030676"/>
              <a:ext cx="492152" cy="492950"/>
            </a:xfrm>
            <a:prstGeom prst="rect">
              <a:avLst/>
            </a:prstGeom>
            <a:noFill/>
            <a:ln>
              <a:noFill/>
            </a:ln>
          </p:spPr>
        </p:pic>
        <p:pic>
          <p:nvPicPr>
            <p:cNvPr id="323" name="Google Shape;323;p37"/>
            <p:cNvPicPr preferRelativeResize="0"/>
            <p:nvPr/>
          </p:nvPicPr>
          <p:blipFill>
            <a:blip r:embed="rId4">
              <a:alphaModFix/>
            </a:blip>
            <a:stretch>
              <a:fillRect/>
            </a:stretch>
          </p:blipFill>
          <p:spPr>
            <a:xfrm>
              <a:off x="6149875" y="1843477"/>
              <a:ext cx="156475" cy="156722"/>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a:t>
            </a:r>
            <a:r>
              <a:rPr lang="en"/>
              <a:t>ur </a:t>
            </a:r>
            <a:r>
              <a:rPr b="0" lang="en"/>
              <a:t>goals</a:t>
            </a:r>
            <a:endParaRPr b="0"/>
          </a:p>
        </p:txBody>
      </p:sp>
      <p:sp>
        <p:nvSpPr>
          <p:cNvPr id="329" name="Google Shape;329;p38"/>
          <p:cNvSpPr txBox="1"/>
          <p:nvPr>
            <p:ph idx="3" type="subTitle"/>
          </p:nvPr>
        </p:nvSpPr>
        <p:spPr>
          <a:xfrm>
            <a:off x="1466811" y="2720425"/>
            <a:ext cx="2616600" cy="135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main goals now are to i</a:t>
            </a:r>
            <a:r>
              <a:rPr lang="en"/>
              <a:t>ncrease sales through improved marketing and customer outreach, optimize operational processes to reduce costs and increase efficiency and establish a timeline for new products</a:t>
            </a:r>
            <a:endParaRPr/>
          </a:p>
        </p:txBody>
      </p:sp>
      <p:sp>
        <p:nvSpPr>
          <p:cNvPr id="330" name="Google Shape;330;p38"/>
          <p:cNvSpPr txBox="1"/>
          <p:nvPr>
            <p:ph idx="1" type="subTitle"/>
          </p:nvPr>
        </p:nvSpPr>
        <p:spPr>
          <a:xfrm>
            <a:off x="1466800" y="2343150"/>
            <a:ext cx="2616600" cy="49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
            </a:r>
            <a:r>
              <a:rPr lang="en"/>
              <a:t>hort term</a:t>
            </a:r>
            <a:endParaRPr/>
          </a:p>
        </p:txBody>
      </p:sp>
      <p:sp>
        <p:nvSpPr>
          <p:cNvPr id="331" name="Google Shape;331;p38"/>
          <p:cNvSpPr txBox="1"/>
          <p:nvPr>
            <p:ph idx="2" type="subTitle"/>
          </p:nvPr>
        </p:nvSpPr>
        <p:spPr>
          <a:xfrm>
            <a:off x="5060573" y="2343150"/>
            <a:ext cx="2616600" cy="49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t>
            </a:r>
            <a:r>
              <a:rPr lang="en"/>
              <a:t>ong term</a:t>
            </a:r>
            <a:endParaRPr/>
          </a:p>
        </p:txBody>
      </p:sp>
      <p:sp>
        <p:nvSpPr>
          <p:cNvPr id="332" name="Google Shape;332;p38"/>
          <p:cNvSpPr txBox="1"/>
          <p:nvPr>
            <p:ph idx="4" type="subTitle"/>
          </p:nvPr>
        </p:nvSpPr>
        <p:spPr>
          <a:xfrm>
            <a:off x="5060581" y="2720425"/>
            <a:ext cx="2616600" cy="135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overall goal of the company is to e</a:t>
            </a:r>
            <a:r>
              <a:rPr lang="en"/>
              <a:t>xpand into new markets or geographies, develop and implement a strategy to reduce environmental impact and increase sustainability and market share</a:t>
            </a:r>
            <a:endParaRPr/>
          </a:p>
        </p:txBody>
      </p:sp>
      <p:grpSp>
        <p:nvGrpSpPr>
          <p:cNvPr id="333" name="Google Shape;333;p38"/>
          <p:cNvGrpSpPr/>
          <p:nvPr/>
        </p:nvGrpSpPr>
        <p:grpSpPr>
          <a:xfrm>
            <a:off x="5134407" y="1812674"/>
            <a:ext cx="379526" cy="379511"/>
            <a:chOff x="9657584" y="4488308"/>
            <a:chExt cx="419923" cy="419906"/>
          </a:xfrm>
        </p:grpSpPr>
        <p:sp>
          <p:nvSpPr>
            <p:cNvPr id="334" name="Google Shape;334;p38"/>
            <p:cNvSpPr/>
            <p:nvPr/>
          </p:nvSpPr>
          <p:spPr>
            <a:xfrm>
              <a:off x="9657584" y="4859016"/>
              <a:ext cx="419923" cy="49198"/>
            </a:xfrm>
            <a:custGeom>
              <a:rect b="b" l="l" r="r" t="t"/>
              <a:pathLst>
                <a:path extrusionOk="0" h="49198" w="419923">
                  <a:moveTo>
                    <a:pt x="0" y="0"/>
                  </a:moveTo>
                  <a:lnTo>
                    <a:pt x="0" y="4094"/>
                  </a:lnTo>
                  <a:cubicBezTo>
                    <a:pt x="0" y="28986"/>
                    <a:pt x="20213" y="49198"/>
                    <a:pt x="45106" y="49198"/>
                  </a:cubicBezTo>
                  <a:lnTo>
                    <a:pt x="374818" y="49198"/>
                  </a:lnTo>
                  <a:cubicBezTo>
                    <a:pt x="399710" y="49198"/>
                    <a:pt x="419923" y="28986"/>
                    <a:pt x="419923" y="4094"/>
                  </a:cubicBezTo>
                  <a:lnTo>
                    <a:pt x="419923"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5" name="Google Shape;335;p38"/>
            <p:cNvSpPr/>
            <p:nvPr/>
          </p:nvSpPr>
          <p:spPr>
            <a:xfrm>
              <a:off x="9660444" y="4760620"/>
              <a:ext cx="414333" cy="73829"/>
            </a:xfrm>
            <a:custGeom>
              <a:rect b="b" l="l" r="r" t="t"/>
              <a:pathLst>
                <a:path extrusionOk="0" h="73829" w="414333">
                  <a:moveTo>
                    <a:pt x="395225" y="0"/>
                  </a:moveTo>
                  <a:lnTo>
                    <a:pt x="19043" y="0"/>
                  </a:lnTo>
                  <a:lnTo>
                    <a:pt x="0" y="73830"/>
                  </a:lnTo>
                  <a:lnTo>
                    <a:pt x="414334" y="73830"/>
                  </a:lnTo>
                  <a:lnTo>
                    <a:pt x="395225" y="0"/>
                  </a:lnTo>
                  <a:close/>
                  <a:moveTo>
                    <a:pt x="84101" y="49198"/>
                  </a:moveTo>
                  <a:lnTo>
                    <a:pt x="68048" y="49198"/>
                  </a:lnTo>
                  <a:cubicBezTo>
                    <a:pt x="61744" y="49198"/>
                    <a:pt x="56219" y="44584"/>
                    <a:pt x="55504" y="38280"/>
                  </a:cubicBezTo>
                  <a:cubicBezTo>
                    <a:pt x="54659" y="30871"/>
                    <a:pt x="60444" y="24566"/>
                    <a:pt x="67723" y="24566"/>
                  </a:cubicBezTo>
                  <a:lnTo>
                    <a:pt x="83776" y="24566"/>
                  </a:lnTo>
                  <a:cubicBezTo>
                    <a:pt x="90081" y="24566"/>
                    <a:pt x="95605" y="29181"/>
                    <a:pt x="96320" y="35485"/>
                  </a:cubicBezTo>
                  <a:cubicBezTo>
                    <a:pt x="97100" y="42894"/>
                    <a:pt x="91316" y="49198"/>
                    <a:pt x="84101" y="49198"/>
                  </a:cubicBezTo>
                  <a:close/>
                  <a:moveTo>
                    <a:pt x="141491" y="49198"/>
                  </a:moveTo>
                  <a:lnTo>
                    <a:pt x="125437" y="49198"/>
                  </a:lnTo>
                  <a:cubicBezTo>
                    <a:pt x="119133" y="49198"/>
                    <a:pt x="113609" y="44584"/>
                    <a:pt x="112894" y="38280"/>
                  </a:cubicBezTo>
                  <a:cubicBezTo>
                    <a:pt x="112048" y="30871"/>
                    <a:pt x="117833" y="24566"/>
                    <a:pt x="125112" y="24566"/>
                  </a:cubicBezTo>
                  <a:lnTo>
                    <a:pt x="141166" y="24566"/>
                  </a:lnTo>
                  <a:cubicBezTo>
                    <a:pt x="147470" y="24566"/>
                    <a:pt x="152994" y="29181"/>
                    <a:pt x="153710" y="35485"/>
                  </a:cubicBezTo>
                  <a:cubicBezTo>
                    <a:pt x="154554" y="42894"/>
                    <a:pt x="148770" y="49198"/>
                    <a:pt x="141491" y="49198"/>
                  </a:cubicBezTo>
                  <a:close/>
                  <a:moveTo>
                    <a:pt x="231702" y="49198"/>
                  </a:moveTo>
                  <a:lnTo>
                    <a:pt x="182827" y="49198"/>
                  </a:lnTo>
                  <a:cubicBezTo>
                    <a:pt x="176522" y="49198"/>
                    <a:pt x="170998" y="44584"/>
                    <a:pt x="170283" y="38280"/>
                  </a:cubicBezTo>
                  <a:cubicBezTo>
                    <a:pt x="169438" y="30871"/>
                    <a:pt x="175222" y="24566"/>
                    <a:pt x="182502" y="24566"/>
                  </a:cubicBezTo>
                  <a:lnTo>
                    <a:pt x="231377" y="24566"/>
                  </a:lnTo>
                  <a:cubicBezTo>
                    <a:pt x="237681" y="24566"/>
                    <a:pt x="243206" y="29181"/>
                    <a:pt x="243920" y="35485"/>
                  </a:cubicBezTo>
                  <a:cubicBezTo>
                    <a:pt x="244765" y="42894"/>
                    <a:pt x="238981" y="49198"/>
                    <a:pt x="231702" y="49198"/>
                  </a:cubicBezTo>
                  <a:close/>
                  <a:moveTo>
                    <a:pt x="289091" y="49198"/>
                  </a:moveTo>
                  <a:lnTo>
                    <a:pt x="273037" y="49198"/>
                  </a:lnTo>
                  <a:cubicBezTo>
                    <a:pt x="266733" y="49198"/>
                    <a:pt x="261208" y="44584"/>
                    <a:pt x="260494" y="38280"/>
                  </a:cubicBezTo>
                  <a:cubicBezTo>
                    <a:pt x="259649" y="30871"/>
                    <a:pt x="265433" y="24566"/>
                    <a:pt x="272712" y="24566"/>
                  </a:cubicBezTo>
                  <a:lnTo>
                    <a:pt x="288766" y="24566"/>
                  </a:lnTo>
                  <a:cubicBezTo>
                    <a:pt x="295070" y="24566"/>
                    <a:pt x="300595" y="29181"/>
                    <a:pt x="301310" y="35485"/>
                  </a:cubicBezTo>
                  <a:cubicBezTo>
                    <a:pt x="302154" y="42894"/>
                    <a:pt x="296370" y="49198"/>
                    <a:pt x="289091" y="49198"/>
                  </a:cubicBezTo>
                  <a:close/>
                  <a:moveTo>
                    <a:pt x="346545" y="49198"/>
                  </a:moveTo>
                  <a:lnTo>
                    <a:pt x="330492" y="49198"/>
                  </a:lnTo>
                  <a:cubicBezTo>
                    <a:pt x="324187" y="49198"/>
                    <a:pt x="318663" y="44584"/>
                    <a:pt x="317948" y="38280"/>
                  </a:cubicBezTo>
                  <a:cubicBezTo>
                    <a:pt x="317103" y="30871"/>
                    <a:pt x="322888" y="24566"/>
                    <a:pt x="330167" y="24566"/>
                  </a:cubicBezTo>
                  <a:lnTo>
                    <a:pt x="346220" y="24566"/>
                  </a:lnTo>
                  <a:cubicBezTo>
                    <a:pt x="352524" y="24566"/>
                    <a:pt x="358049" y="29181"/>
                    <a:pt x="358764" y="35485"/>
                  </a:cubicBezTo>
                  <a:cubicBezTo>
                    <a:pt x="359544" y="42894"/>
                    <a:pt x="353759" y="49198"/>
                    <a:pt x="346545" y="491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6" name="Google Shape;336;p38"/>
            <p:cNvSpPr/>
            <p:nvPr/>
          </p:nvSpPr>
          <p:spPr>
            <a:xfrm>
              <a:off x="9682997" y="4488308"/>
              <a:ext cx="369032" cy="247680"/>
            </a:xfrm>
            <a:custGeom>
              <a:rect b="b" l="l" r="r" t="t"/>
              <a:pathLst>
                <a:path extrusionOk="0" h="247680" w="369032">
                  <a:moveTo>
                    <a:pt x="323927" y="0"/>
                  </a:moveTo>
                  <a:lnTo>
                    <a:pt x="45105" y="0"/>
                  </a:lnTo>
                  <a:cubicBezTo>
                    <a:pt x="20213" y="0"/>
                    <a:pt x="0" y="20213"/>
                    <a:pt x="0" y="45104"/>
                  </a:cubicBezTo>
                  <a:lnTo>
                    <a:pt x="0" y="247680"/>
                  </a:lnTo>
                  <a:lnTo>
                    <a:pt x="369033" y="247680"/>
                  </a:lnTo>
                  <a:lnTo>
                    <a:pt x="369033" y="45104"/>
                  </a:lnTo>
                  <a:cubicBezTo>
                    <a:pt x="369033" y="20213"/>
                    <a:pt x="348885" y="0"/>
                    <a:pt x="323927" y="0"/>
                  </a:cubicBezTo>
                  <a:close/>
                  <a:moveTo>
                    <a:pt x="184516" y="209855"/>
                  </a:moveTo>
                  <a:cubicBezTo>
                    <a:pt x="177692" y="209855"/>
                    <a:pt x="172233" y="204331"/>
                    <a:pt x="172233" y="197572"/>
                  </a:cubicBezTo>
                  <a:cubicBezTo>
                    <a:pt x="172233" y="190813"/>
                    <a:pt x="177757" y="185289"/>
                    <a:pt x="184516" y="185289"/>
                  </a:cubicBezTo>
                  <a:cubicBezTo>
                    <a:pt x="191276" y="185289"/>
                    <a:pt x="196800" y="190813"/>
                    <a:pt x="196800" y="197572"/>
                  </a:cubicBezTo>
                  <a:cubicBezTo>
                    <a:pt x="196800" y="204331"/>
                    <a:pt x="191340" y="209855"/>
                    <a:pt x="184516" y="209855"/>
                  </a:cubicBezTo>
                  <a:close/>
                  <a:moveTo>
                    <a:pt x="228062" y="171446"/>
                  </a:moveTo>
                  <a:cubicBezTo>
                    <a:pt x="225657" y="173850"/>
                    <a:pt x="222537" y="175020"/>
                    <a:pt x="219353" y="175020"/>
                  </a:cubicBezTo>
                  <a:cubicBezTo>
                    <a:pt x="216233" y="175020"/>
                    <a:pt x="213049" y="173850"/>
                    <a:pt x="210644" y="171446"/>
                  </a:cubicBezTo>
                  <a:cubicBezTo>
                    <a:pt x="196280" y="157083"/>
                    <a:pt x="172817" y="157083"/>
                    <a:pt x="158454" y="171446"/>
                  </a:cubicBezTo>
                  <a:cubicBezTo>
                    <a:pt x="153644" y="176255"/>
                    <a:pt x="145845" y="176255"/>
                    <a:pt x="141036" y="171446"/>
                  </a:cubicBezTo>
                  <a:cubicBezTo>
                    <a:pt x="136226" y="166637"/>
                    <a:pt x="136226" y="158838"/>
                    <a:pt x="141036" y="154028"/>
                  </a:cubicBezTo>
                  <a:cubicBezTo>
                    <a:pt x="165018" y="130047"/>
                    <a:pt x="204014" y="130047"/>
                    <a:pt x="227997" y="154028"/>
                  </a:cubicBezTo>
                  <a:cubicBezTo>
                    <a:pt x="232872" y="158902"/>
                    <a:pt x="232872" y="166637"/>
                    <a:pt x="228062" y="171446"/>
                  </a:cubicBezTo>
                  <a:lnTo>
                    <a:pt x="228062" y="171446"/>
                  </a:lnTo>
                  <a:close/>
                  <a:moveTo>
                    <a:pt x="262833" y="136675"/>
                  </a:moveTo>
                  <a:cubicBezTo>
                    <a:pt x="260428" y="139080"/>
                    <a:pt x="257309" y="140250"/>
                    <a:pt x="254125" y="140250"/>
                  </a:cubicBezTo>
                  <a:cubicBezTo>
                    <a:pt x="251004" y="140250"/>
                    <a:pt x="247820" y="139080"/>
                    <a:pt x="245415" y="136675"/>
                  </a:cubicBezTo>
                  <a:cubicBezTo>
                    <a:pt x="211813" y="103076"/>
                    <a:pt x="157219" y="103076"/>
                    <a:pt x="123617" y="136675"/>
                  </a:cubicBezTo>
                  <a:cubicBezTo>
                    <a:pt x="118808" y="141485"/>
                    <a:pt x="111009" y="141485"/>
                    <a:pt x="106199" y="136675"/>
                  </a:cubicBezTo>
                  <a:cubicBezTo>
                    <a:pt x="101390" y="131867"/>
                    <a:pt x="101390" y="124068"/>
                    <a:pt x="106199" y="119258"/>
                  </a:cubicBezTo>
                  <a:cubicBezTo>
                    <a:pt x="149355" y="76105"/>
                    <a:pt x="219613" y="76105"/>
                    <a:pt x="262769" y="119258"/>
                  </a:cubicBezTo>
                  <a:cubicBezTo>
                    <a:pt x="267643" y="124068"/>
                    <a:pt x="267643" y="131867"/>
                    <a:pt x="262833" y="136675"/>
                  </a:cubicBezTo>
                  <a:lnTo>
                    <a:pt x="262833" y="136675"/>
                  </a:lnTo>
                  <a:close/>
                  <a:moveTo>
                    <a:pt x="297605" y="101905"/>
                  </a:moveTo>
                  <a:cubicBezTo>
                    <a:pt x="295200" y="104310"/>
                    <a:pt x="292080" y="105480"/>
                    <a:pt x="288896" y="105480"/>
                  </a:cubicBezTo>
                  <a:cubicBezTo>
                    <a:pt x="285711" y="105480"/>
                    <a:pt x="282592" y="104310"/>
                    <a:pt x="280187" y="101905"/>
                  </a:cubicBezTo>
                  <a:cubicBezTo>
                    <a:pt x="254644" y="76364"/>
                    <a:pt x="220718" y="62326"/>
                    <a:pt x="184516" y="62326"/>
                  </a:cubicBezTo>
                  <a:cubicBezTo>
                    <a:pt x="148315" y="62326"/>
                    <a:pt x="114323" y="76364"/>
                    <a:pt x="88846" y="101905"/>
                  </a:cubicBezTo>
                  <a:cubicBezTo>
                    <a:pt x="84036" y="106715"/>
                    <a:pt x="76237" y="106715"/>
                    <a:pt x="71427" y="101905"/>
                  </a:cubicBezTo>
                  <a:cubicBezTo>
                    <a:pt x="66618" y="97096"/>
                    <a:pt x="66618" y="89298"/>
                    <a:pt x="71427" y="84488"/>
                  </a:cubicBezTo>
                  <a:cubicBezTo>
                    <a:pt x="101585" y="54333"/>
                    <a:pt x="141751" y="37695"/>
                    <a:pt x="184516" y="37695"/>
                  </a:cubicBezTo>
                  <a:cubicBezTo>
                    <a:pt x="227282" y="37695"/>
                    <a:pt x="267448" y="54333"/>
                    <a:pt x="297605" y="84488"/>
                  </a:cubicBezTo>
                  <a:cubicBezTo>
                    <a:pt x="302415" y="89298"/>
                    <a:pt x="302415" y="97096"/>
                    <a:pt x="297605" y="10190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37" name="Google Shape;337;p38"/>
          <p:cNvGrpSpPr/>
          <p:nvPr/>
        </p:nvGrpSpPr>
        <p:grpSpPr>
          <a:xfrm>
            <a:off x="1565181" y="1812674"/>
            <a:ext cx="379584" cy="379510"/>
            <a:chOff x="8754175" y="4488308"/>
            <a:chExt cx="419987" cy="419905"/>
          </a:xfrm>
        </p:grpSpPr>
        <p:sp>
          <p:nvSpPr>
            <p:cNvPr id="338" name="Google Shape;338;p38"/>
            <p:cNvSpPr/>
            <p:nvPr/>
          </p:nvSpPr>
          <p:spPr>
            <a:xfrm>
              <a:off x="8754175" y="4607046"/>
              <a:ext cx="419923" cy="301167"/>
            </a:xfrm>
            <a:custGeom>
              <a:rect b="b" l="l" r="r" t="t"/>
              <a:pathLst>
                <a:path extrusionOk="0" h="301167" w="419923">
                  <a:moveTo>
                    <a:pt x="12349" y="301168"/>
                  </a:moveTo>
                  <a:lnTo>
                    <a:pt x="407639" y="301168"/>
                  </a:lnTo>
                  <a:cubicBezTo>
                    <a:pt x="414464" y="301168"/>
                    <a:pt x="419923" y="295643"/>
                    <a:pt x="419923" y="288884"/>
                  </a:cubicBezTo>
                  <a:lnTo>
                    <a:pt x="419923" y="0"/>
                  </a:lnTo>
                  <a:lnTo>
                    <a:pt x="0" y="209920"/>
                  </a:lnTo>
                  <a:lnTo>
                    <a:pt x="0" y="288819"/>
                  </a:lnTo>
                  <a:cubicBezTo>
                    <a:pt x="65" y="295643"/>
                    <a:pt x="5524" y="301168"/>
                    <a:pt x="12349" y="301168"/>
                  </a:cubicBezTo>
                  <a:close/>
                  <a:moveTo>
                    <a:pt x="323343" y="137975"/>
                  </a:moveTo>
                  <a:cubicBezTo>
                    <a:pt x="335107" y="137975"/>
                    <a:pt x="346481" y="141420"/>
                    <a:pt x="356230" y="147919"/>
                  </a:cubicBezTo>
                  <a:cubicBezTo>
                    <a:pt x="360519" y="150779"/>
                    <a:pt x="362339" y="156368"/>
                    <a:pt x="360129" y="161047"/>
                  </a:cubicBezTo>
                  <a:cubicBezTo>
                    <a:pt x="357334" y="166831"/>
                    <a:pt x="350250" y="168586"/>
                    <a:pt x="345115" y="165141"/>
                  </a:cubicBezTo>
                  <a:cubicBezTo>
                    <a:pt x="337836" y="160202"/>
                    <a:pt x="329192" y="157928"/>
                    <a:pt x="320288" y="158642"/>
                  </a:cubicBezTo>
                  <a:cubicBezTo>
                    <a:pt x="300985" y="160138"/>
                    <a:pt x="285582" y="175865"/>
                    <a:pt x="284477" y="195167"/>
                  </a:cubicBezTo>
                  <a:cubicBezTo>
                    <a:pt x="283177" y="217719"/>
                    <a:pt x="301115" y="236436"/>
                    <a:pt x="323343" y="236436"/>
                  </a:cubicBezTo>
                  <a:cubicBezTo>
                    <a:pt x="342646" y="236436"/>
                    <a:pt x="351875" y="222593"/>
                    <a:pt x="354605" y="207710"/>
                  </a:cubicBezTo>
                  <a:lnTo>
                    <a:pt x="336666" y="207710"/>
                  </a:lnTo>
                  <a:cubicBezTo>
                    <a:pt x="331597" y="207710"/>
                    <a:pt x="327047" y="204136"/>
                    <a:pt x="326267" y="199132"/>
                  </a:cubicBezTo>
                  <a:cubicBezTo>
                    <a:pt x="325228" y="192698"/>
                    <a:pt x="330167" y="187173"/>
                    <a:pt x="336407" y="187173"/>
                  </a:cubicBezTo>
                  <a:lnTo>
                    <a:pt x="365849" y="187173"/>
                  </a:lnTo>
                  <a:cubicBezTo>
                    <a:pt x="371503" y="187173"/>
                    <a:pt x="376118" y="191723"/>
                    <a:pt x="376118" y="197312"/>
                  </a:cubicBezTo>
                  <a:cubicBezTo>
                    <a:pt x="376182" y="232342"/>
                    <a:pt x="354475" y="256844"/>
                    <a:pt x="323408" y="256844"/>
                  </a:cubicBezTo>
                  <a:cubicBezTo>
                    <a:pt x="290651" y="256844"/>
                    <a:pt x="263939" y="230197"/>
                    <a:pt x="263939" y="197377"/>
                  </a:cubicBezTo>
                  <a:cubicBezTo>
                    <a:pt x="263874" y="164622"/>
                    <a:pt x="290586" y="137975"/>
                    <a:pt x="323343" y="137975"/>
                  </a:cubicBezTo>
                  <a:lnTo>
                    <a:pt x="323343" y="137975"/>
                  </a:lnTo>
                  <a:close/>
                  <a:moveTo>
                    <a:pt x="177173" y="206735"/>
                  </a:moveTo>
                  <a:cubicBezTo>
                    <a:pt x="182827" y="206735"/>
                    <a:pt x="187442" y="211350"/>
                    <a:pt x="187442" y="217004"/>
                  </a:cubicBezTo>
                  <a:cubicBezTo>
                    <a:pt x="187442" y="217914"/>
                    <a:pt x="187506" y="218824"/>
                    <a:pt x="187636" y="219734"/>
                  </a:cubicBezTo>
                  <a:cubicBezTo>
                    <a:pt x="189001" y="229417"/>
                    <a:pt x="197450" y="236631"/>
                    <a:pt x="207265" y="236372"/>
                  </a:cubicBezTo>
                  <a:cubicBezTo>
                    <a:pt x="217403" y="236177"/>
                    <a:pt x="225722" y="228118"/>
                    <a:pt x="226243" y="218044"/>
                  </a:cubicBezTo>
                  <a:cubicBezTo>
                    <a:pt x="226502" y="212650"/>
                    <a:pt x="224618" y="207581"/>
                    <a:pt x="220913" y="203681"/>
                  </a:cubicBezTo>
                  <a:cubicBezTo>
                    <a:pt x="217208" y="199782"/>
                    <a:pt x="212204" y="197637"/>
                    <a:pt x="206874" y="197637"/>
                  </a:cubicBezTo>
                  <a:cubicBezTo>
                    <a:pt x="199205" y="197637"/>
                    <a:pt x="196086" y="198807"/>
                    <a:pt x="192186" y="200561"/>
                  </a:cubicBezTo>
                  <a:cubicBezTo>
                    <a:pt x="191731" y="200757"/>
                    <a:pt x="191471" y="200886"/>
                    <a:pt x="191406" y="200952"/>
                  </a:cubicBezTo>
                  <a:cubicBezTo>
                    <a:pt x="187247" y="203096"/>
                    <a:pt x="182112" y="202186"/>
                    <a:pt x="178927" y="198482"/>
                  </a:cubicBezTo>
                  <a:cubicBezTo>
                    <a:pt x="176912" y="196142"/>
                    <a:pt x="176198" y="192958"/>
                    <a:pt x="176652" y="189968"/>
                  </a:cubicBezTo>
                  <a:lnTo>
                    <a:pt x="183801" y="146619"/>
                  </a:lnTo>
                  <a:cubicBezTo>
                    <a:pt x="184647" y="141680"/>
                    <a:pt x="188871" y="138041"/>
                    <a:pt x="193941" y="138041"/>
                  </a:cubicBezTo>
                  <a:lnTo>
                    <a:pt x="230077" y="138041"/>
                  </a:lnTo>
                  <a:cubicBezTo>
                    <a:pt x="235146" y="138041"/>
                    <a:pt x="239696" y="141615"/>
                    <a:pt x="240476" y="146619"/>
                  </a:cubicBezTo>
                  <a:cubicBezTo>
                    <a:pt x="241516" y="153053"/>
                    <a:pt x="236576" y="158577"/>
                    <a:pt x="230337" y="158577"/>
                  </a:cubicBezTo>
                  <a:lnTo>
                    <a:pt x="202585" y="158577"/>
                  </a:lnTo>
                  <a:lnTo>
                    <a:pt x="199465" y="177555"/>
                  </a:lnTo>
                  <a:cubicBezTo>
                    <a:pt x="201675" y="177360"/>
                    <a:pt x="204145" y="177230"/>
                    <a:pt x="206874" y="177230"/>
                  </a:cubicBezTo>
                  <a:cubicBezTo>
                    <a:pt x="217728" y="177230"/>
                    <a:pt x="228322" y="181779"/>
                    <a:pt x="235796" y="189643"/>
                  </a:cubicBezTo>
                  <a:cubicBezTo>
                    <a:pt x="243401" y="197637"/>
                    <a:pt x="247300" y="208165"/>
                    <a:pt x="246716" y="219214"/>
                  </a:cubicBezTo>
                  <a:cubicBezTo>
                    <a:pt x="245611" y="239946"/>
                    <a:pt x="228518" y="256583"/>
                    <a:pt x="207720" y="256974"/>
                  </a:cubicBezTo>
                  <a:cubicBezTo>
                    <a:pt x="207459" y="256974"/>
                    <a:pt x="207199" y="256974"/>
                    <a:pt x="206874" y="256974"/>
                  </a:cubicBezTo>
                  <a:cubicBezTo>
                    <a:pt x="187051" y="256974"/>
                    <a:pt x="170088" y="242351"/>
                    <a:pt x="167358" y="222658"/>
                  </a:cubicBezTo>
                  <a:cubicBezTo>
                    <a:pt x="167099" y="220839"/>
                    <a:pt x="166969" y="218954"/>
                    <a:pt x="166969" y="217134"/>
                  </a:cubicBezTo>
                  <a:cubicBezTo>
                    <a:pt x="166969" y="211350"/>
                    <a:pt x="171518" y="206735"/>
                    <a:pt x="177173" y="206735"/>
                  </a:cubicBezTo>
                  <a:lnTo>
                    <a:pt x="177173" y="20673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9" name="Google Shape;339;p38"/>
            <p:cNvSpPr/>
            <p:nvPr/>
          </p:nvSpPr>
          <p:spPr>
            <a:xfrm>
              <a:off x="8825798" y="4563373"/>
              <a:ext cx="21772" cy="38149"/>
            </a:xfrm>
            <a:custGeom>
              <a:rect b="b" l="l" r="r" t="t"/>
              <a:pathLst>
                <a:path extrusionOk="0" h="38149" w="21772">
                  <a:moveTo>
                    <a:pt x="0" y="38150"/>
                  </a:moveTo>
                  <a:lnTo>
                    <a:pt x="21643" y="38150"/>
                  </a:lnTo>
                  <a:cubicBezTo>
                    <a:pt x="21708" y="23722"/>
                    <a:pt x="21773" y="9749"/>
                    <a:pt x="21773" y="0"/>
                  </a:cubicBezTo>
                  <a:cubicBezTo>
                    <a:pt x="16184" y="9359"/>
                    <a:pt x="8189" y="23462"/>
                    <a:pt x="0" y="3815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0" name="Google Shape;340;p38"/>
            <p:cNvSpPr/>
            <p:nvPr/>
          </p:nvSpPr>
          <p:spPr>
            <a:xfrm>
              <a:off x="8754240" y="4488308"/>
              <a:ext cx="419922" cy="301167"/>
            </a:xfrm>
            <a:custGeom>
              <a:rect b="b" l="l" r="r" t="t"/>
              <a:pathLst>
                <a:path extrusionOk="0" h="301167" w="419922">
                  <a:moveTo>
                    <a:pt x="407574" y="0"/>
                  </a:moveTo>
                  <a:lnTo>
                    <a:pt x="12283" y="0"/>
                  </a:lnTo>
                  <a:cubicBezTo>
                    <a:pt x="5459" y="0"/>
                    <a:pt x="0" y="5524"/>
                    <a:pt x="0" y="12284"/>
                  </a:cubicBezTo>
                  <a:lnTo>
                    <a:pt x="0" y="301168"/>
                  </a:lnTo>
                  <a:lnTo>
                    <a:pt x="419923" y="91247"/>
                  </a:lnTo>
                  <a:lnTo>
                    <a:pt x="419923" y="12348"/>
                  </a:lnTo>
                  <a:cubicBezTo>
                    <a:pt x="419858" y="5524"/>
                    <a:pt x="414398" y="0"/>
                    <a:pt x="407574" y="0"/>
                  </a:cubicBezTo>
                  <a:close/>
                  <a:moveTo>
                    <a:pt x="115948" y="133686"/>
                  </a:moveTo>
                  <a:lnTo>
                    <a:pt x="113414" y="133686"/>
                  </a:lnTo>
                  <a:cubicBezTo>
                    <a:pt x="113348" y="142070"/>
                    <a:pt x="113284" y="148894"/>
                    <a:pt x="113284" y="152339"/>
                  </a:cubicBezTo>
                  <a:cubicBezTo>
                    <a:pt x="113218" y="157928"/>
                    <a:pt x="108734" y="162412"/>
                    <a:pt x="103144" y="162412"/>
                  </a:cubicBezTo>
                  <a:lnTo>
                    <a:pt x="103144" y="162412"/>
                  </a:lnTo>
                  <a:cubicBezTo>
                    <a:pt x="97490" y="162412"/>
                    <a:pt x="92941" y="157797"/>
                    <a:pt x="93005" y="152209"/>
                  </a:cubicBezTo>
                  <a:cubicBezTo>
                    <a:pt x="93070" y="146554"/>
                    <a:pt x="93136" y="140250"/>
                    <a:pt x="93136" y="133751"/>
                  </a:cubicBezTo>
                  <a:lnTo>
                    <a:pt x="52840" y="133751"/>
                  </a:lnTo>
                  <a:cubicBezTo>
                    <a:pt x="52190" y="133751"/>
                    <a:pt x="51540" y="133621"/>
                    <a:pt x="50890" y="133361"/>
                  </a:cubicBezTo>
                  <a:cubicBezTo>
                    <a:pt x="44196" y="130697"/>
                    <a:pt x="42246" y="123743"/>
                    <a:pt x="45105" y="118543"/>
                  </a:cubicBezTo>
                  <a:cubicBezTo>
                    <a:pt x="50630" y="108535"/>
                    <a:pt x="78577" y="58102"/>
                    <a:pt x="84231" y="51083"/>
                  </a:cubicBezTo>
                  <a:cubicBezTo>
                    <a:pt x="89171" y="45038"/>
                    <a:pt x="95865" y="42569"/>
                    <a:pt x="102105" y="44519"/>
                  </a:cubicBezTo>
                  <a:cubicBezTo>
                    <a:pt x="108409" y="46468"/>
                    <a:pt x="112893" y="52578"/>
                    <a:pt x="113543" y="60116"/>
                  </a:cubicBezTo>
                  <a:cubicBezTo>
                    <a:pt x="113868" y="63626"/>
                    <a:pt x="113739" y="89428"/>
                    <a:pt x="113609" y="113279"/>
                  </a:cubicBezTo>
                  <a:lnTo>
                    <a:pt x="118743" y="113279"/>
                  </a:lnTo>
                  <a:cubicBezTo>
                    <a:pt x="120173" y="113279"/>
                    <a:pt x="121603" y="113929"/>
                    <a:pt x="122513" y="114969"/>
                  </a:cubicBezTo>
                  <a:cubicBezTo>
                    <a:pt x="130377" y="123613"/>
                    <a:pt x="124332" y="133686"/>
                    <a:pt x="115948" y="133686"/>
                  </a:cubicBezTo>
                  <a:lnTo>
                    <a:pt x="115948" y="133686"/>
                  </a:lnTo>
                  <a:close/>
                  <a:moveTo>
                    <a:pt x="200245" y="162412"/>
                  </a:moveTo>
                  <a:cubicBezTo>
                    <a:pt x="154424" y="162412"/>
                    <a:pt x="120563" y="110354"/>
                    <a:pt x="154685" y="62326"/>
                  </a:cubicBezTo>
                  <a:cubicBezTo>
                    <a:pt x="155204" y="61611"/>
                    <a:pt x="155789" y="60961"/>
                    <a:pt x="156504" y="60377"/>
                  </a:cubicBezTo>
                  <a:cubicBezTo>
                    <a:pt x="182566" y="38475"/>
                    <a:pt x="214933" y="38800"/>
                    <a:pt x="237161" y="56347"/>
                  </a:cubicBezTo>
                  <a:cubicBezTo>
                    <a:pt x="237486" y="56607"/>
                    <a:pt x="237746" y="56997"/>
                    <a:pt x="237811" y="57452"/>
                  </a:cubicBezTo>
                  <a:cubicBezTo>
                    <a:pt x="240476" y="69995"/>
                    <a:pt x="229232" y="75584"/>
                    <a:pt x="222018" y="70710"/>
                  </a:cubicBezTo>
                  <a:cubicBezTo>
                    <a:pt x="207654" y="61027"/>
                    <a:pt x="187896" y="61482"/>
                    <a:pt x="171712" y="74934"/>
                  </a:cubicBezTo>
                  <a:cubicBezTo>
                    <a:pt x="171258" y="75325"/>
                    <a:pt x="170868" y="75780"/>
                    <a:pt x="170478" y="76234"/>
                  </a:cubicBezTo>
                  <a:cubicBezTo>
                    <a:pt x="147925" y="107755"/>
                    <a:pt x="170153" y="141940"/>
                    <a:pt x="200245" y="141940"/>
                  </a:cubicBezTo>
                  <a:cubicBezTo>
                    <a:pt x="219548" y="141940"/>
                    <a:pt x="228777" y="128097"/>
                    <a:pt x="231506" y="113214"/>
                  </a:cubicBezTo>
                  <a:lnTo>
                    <a:pt x="209084" y="113214"/>
                  </a:lnTo>
                  <a:cubicBezTo>
                    <a:pt x="208629" y="113214"/>
                    <a:pt x="208174" y="113019"/>
                    <a:pt x="207784" y="112694"/>
                  </a:cubicBezTo>
                  <a:cubicBezTo>
                    <a:pt x="198230" y="103726"/>
                    <a:pt x="204469" y="92677"/>
                    <a:pt x="213243" y="92677"/>
                  </a:cubicBezTo>
                  <a:lnTo>
                    <a:pt x="250679" y="92677"/>
                  </a:lnTo>
                  <a:cubicBezTo>
                    <a:pt x="251590" y="92677"/>
                    <a:pt x="252370" y="93392"/>
                    <a:pt x="252500" y="94302"/>
                  </a:cubicBezTo>
                  <a:cubicBezTo>
                    <a:pt x="256399" y="133881"/>
                    <a:pt x="233781" y="162412"/>
                    <a:pt x="200245" y="162412"/>
                  </a:cubicBezTo>
                  <a:lnTo>
                    <a:pt x="200245" y="16241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9"/>
          <p:cNvSpPr txBox="1"/>
          <p:nvPr>
            <p:ph idx="1" type="subTitle"/>
          </p:nvPr>
        </p:nvSpPr>
        <p:spPr>
          <a:xfrm>
            <a:off x="886425" y="2543175"/>
            <a:ext cx="2180400" cy="40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Always on time</a:t>
            </a:r>
            <a:endParaRPr/>
          </a:p>
        </p:txBody>
      </p:sp>
      <p:sp>
        <p:nvSpPr>
          <p:cNvPr id="346" name="Google Shape;346;p39"/>
          <p:cNvSpPr txBox="1"/>
          <p:nvPr>
            <p:ph idx="5" type="subTitle"/>
          </p:nvPr>
        </p:nvSpPr>
        <p:spPr>
          <a:xfrm>
            <a:off x="3481788" y="2543175"/>
            <a:ext cx="2180400" cy="40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Out-of-the-box</a:t>
            </a:r>
            <a:endParaRPr/>
          </a:p>
        </p:txBody>
      </p:sp>
      <p:sp>
        <p:nvSpPr>
          <p:cNvPr id="347" name="Google Shape;347;p39"/>
          <p:cNvSpPr txBox="1"/>
          <p:nvPr>
            <p:ph idx="6" type="subTitle"/>
          </p:nvPr>
        </p:nvSpPr>
        <p:spPr>
          <a:xfrm>
            <a:off x="6077175" y="2543175"/>
            <a:ext cx="2180400" cy="40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Customer service</a:t>
            </a:r>
            <a:endParaRPr/>
          </a:p>
        </p:txBody>
      </p:sp>
      <p:sp>
        <p:nvSpPr>
          <p:cNvPr id="348" name="Google Shape;348;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sets </a:t>
            </a:r>
            <a:r>
              <a:rPr b="0" lang="en"/>
              <a:t>us apart</a:t>
            </a:r>
            <a:r>
              <a:rPr b="0" lang="en">
                <a:solidFill>
                  <a:schemeClr val="lt1"/>
                </a:solidFill>
              </a:rPr>
              <a:t>?</a:t>
            </a:r>
            <a:endParaRPr b="0">
              <a:solidFill>
                <a:schemeClr val="lt1"/>
              </a:solidFill>
            </a:endParaRPr>
          </a:p>
        </p:txBody>
      </p:sp>
      <p:sp>
        <p:nvSpPr>
          <p:cNvPr id="349" name="Google Shape;349;p39"/>
          <p:cNvSpPr txBox="1"/>
          <p:nvPr>
            <p:ph idx="2" type="subTitle"/>
          </p:nvPr>
        </p:nvSpPr>
        <p:spPr>
          <a:xfrm>
            <a:off x="886425" y="2828925"/>
            <a:ext cx="2180400" cy="8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never miss a deadline. You can rely on us and rest assured that your product will be ready on time</a:t>
            </a:r>
            <a:endParaRPr/>
          </a:p>
        </p:txBody>
      </p:sp>
      <p:sp>
        <p:nvSpPr>
          <p:cNvPr id="350" name="Google Shape;350;p39"/>
          <p:cNvSpPr txBox="1"/>
          <p:nvPr>
            <p:ph idx="3" type="subTitle"/>
          </p:nvPr>
        </p:nvSpPr>
        <p:spPr>
          <a:xfrm>
            <a:off x="3481788" y="2828925"/>
            <a:ext cx="2180400" cy="8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out-of-the-box ideas are creative solutions that challenge the status quo and provide unique value</a:t>
            </a:r>
            <a:endParaRPr/>
          </a:p>
        </p:txBody>
      </p:sp>
      <p:sp>
        <p:nvSpPr>
          <p:cNvPr id="351" name="Google Shape;351;p39"/>
          <p:cNvSpPr txBox="1"/>
          <p:nvPr>
            <p:ph idx="4" type="subTitle"/>
          </p:nvPr>
        </p:nvSpPr>
        <p:spPr>
          <a:xfrm>
            <a:off x="6077175" y="2828925"/>
            <a:ext cx="2180400" cy="8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focus on providing a high level of customer service so that the experience is positive</a:t>
            </a:r>
            <a:endParaRPr/>
          </a:p>
        </p:txBody>
      </p:sp>
      <p:grpSp>
        <p:nvGrpSpPr>
          <p:cNvPr id="352" name="Google Shape;352;p39"/>
          <p:cNvGrpSpPr/>
          <p:nvPr/>
        </p:nvGrpSpPr>
        <p:grpSpPr>
          <a:xfrm>
            <a:off x="957611" y="1914471"/>
            <a:ext cx="370456" cy="379657"/>
            <a:chOff x="4264581" y="2484806"/>
            <a:chExt cx="409887" cy="420067"/>
          </a:xfrm>
        </p:grpSpPr>
        <p:sp>
          <p:nvSpPr>
            <p:cNvPr id="353" name="Google Shape;353;p39"/>
            <p:cNvSpPr/>
            <p:nvPr/>
          </p:nvSpPr>
          <p:spPr>
            <a:xfrm>
              <a:off x="4466947" y="2785920"/>
              <a:ext cx="112208" cy="118953"/>
            </a:xfrm>
            <a:custGeom>
              <a:rect b="b" l="l" r="r" t="t"/>
              <a:pathLst>
                <a:path extrusionOk="0" h="118953" w="112208">
                  <a:moveTo>
                    <a:pt x="101907" y="49089"/>
                  </a:moveTo>
                  <a:lnTo>
                    <a:pt x="68305" y="49089"/>
                  </a:lnTo>
                  <a:cubicBezTo>
                    <a:pt x="67850" y="49089"/>
                    <a:pt x="67395" y="49283"/>
                    <a:pt x="67005" y="49608"/>
                  </a:cubicBezTo>
                  <a:cubicBezTo>
                    <a:pt x="57516" y="58577"/>
                    <a:pt x="63690" y="69625"/>
                    <a:pt x="72464" y="69625"/>
                  </a:cubicBezTo>
                  <a:lnTo>
                    <a:pt x="90728" y="69625"/>
                  </a:lnTo>
                  <a:cubicBezTo>
                    <a:pt x="87933" y="84443"/>
                    <a:pt x="78769" y="98351"/>
                    <a:pt x="59466" y="98351"/>
                  </a:cubicBezTo>
                  <a:cubicBezTo>
                    <a:pt x="29439" y="98351"/>
                    <a:pt x="7211" y="64166"/>
                    <a:pt x="29699" y="32645"/>
                  </a:cubicBezTo>
                  <a:cubicBezTo>
                    <a:pt x="30024" y="32126"/>
                    <a:pt x="30478" y="31736"/>
                    <a:pt x="30934" y="31346"/>
                  </a:cubicBezTo>
                  <a:cubicBezTo>
                    <a:pt x="48287" y="16918"/>
                    <a:pt x="69800" y="17438"/>
                    <a:pt x="84293" y="29396"/>
                  </a:cubicBezTo>
                  <a:cubicBezTo>
                    <a:pt x="84683" y="29721"/>
                    <a:pt x="85203" y="29916"/>
                    <a:pt x="85723" y="29851"/>
                  </a:cubicBezTo>
                  <a:cubicBezTo>
                    <a:pt x="98917" y="27901"/>
                    <a:pt x="100022" y="15098"/>
                    <a:pt x="92742" y="10159"/>
                  </a:cubicBezTo>
                  <a:cubicBezTo>
                    <a:pt x="70710" y="-4724"/>
                    <a:pt x="40423" y="-3879"/>
                    <a:pt x="15725" y="16853"/>
                  </a:cubicBezTo>
                  <a:cubicBezTo>
                    <a:pt x="15075" y="17438"/>
                    <a:pt x="14425" y="18088"/>
                    <a:pt x="13905" y="18802"/>
                  </a:cubicBezTo>
                  <a:cubicBezTo>
                    <a:pt x="-20216" y="66831"/>
                    <a:pt x="13645" y="118954"/>
                    <a:pt x="59466" y="118954"/>
                  </a:cubicBezTo>
                  <a:cubicBezTo>
                    <a:pt x="93002" y="118954"/>
                    <a:pt x="115620" y="90422"/>
                    <a:pt x="111785" y="50843"/>
                  </a:cubicBezTo>
                  <a:cubicBezTo>
                    <a:pt x="111720" y="49933"/>
                    <a:pt x="110876" y="49218"/>
                    <a:pt x="109966" y="49218"/>
                  </a:cubicBezTo>
                  <a:lnTo>
                    <a:pt x="101907" y="4921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4" name="Google Shape;354;p39"/>
            <p:cNvSpPr/>
            <p:nvPr/>
          </p:nvSpPr>
          <p:spPr>
            <a:xfrm>
              <a:off x="4369844" y="2785745"/>
              <a:ext cx="79804" cy="118803"/>
            </a:xfrm>
            <a:custGeom>
              <a:rect b="b" l="l" r="r" t="t"/>
              <a:pathLst>
                <a:path extrusionOk="0" h="118803" w="79804">
                  <a:moveTo>
                    <a:pt x="40036" y="39190"/>
                  </a:moveTo>
                  <a:cubicBezTo>
                    <a:pt x="37306" y="39190"/>
                    <a:pt x="34837" y="39319"/>
                    <a:pt x="32627" y="39515"/>
                  </a:cubicBezTo>
                  <a:lnTo>
                    <a:pt x="35746" y="20537"/>
                  </a:lnTo>
                  <a:lnTo>
                    <a:pt x="63174" y="20537"/>
                  </a:lnTo>
                  <a:cubicBezTo>
                    <a:pt x="68243" y="20537"/>
                    <a:pt x="72793" y="16963"/>
                    <a:pt x="73573" y="11959"/>
                  </a:cubicBezTo>
                  <a:cubicBezTo>
                    <a:pt x="74612" y="5524"/>
                    <a:pt x="69673" y="0"/>
                    <a:pt x="63434" y="0"/>
                  </a:cubicBezTo>
                  <a:lnTo>
                    <a:pt x="27037" y="0"/>
                  </a:lnTo>
                  <a:cubicBezTo>
                    <a:pt x="22033" y="0"/>
                    <a:pt x="17743" y="3640"/>
                    <a:pt x="16898" y="8579"/>
                  </a:cubicBezTo>
                  <a:lnTo>
                    <a:pt x="9684" y="52123"/>
                  </a:lnTo>
                  <a:cubicBezTo>
                    <a:pt x="9034" y="55957"/>
                    <a:pt x="10594" y="59792"/>
                    <a:pt x="13779" y="62066"/>
                  </a:cubicBezTo>
                  <a:cubicBezTo>
                    <a:pt x="16898" y="64341"/>
                    <a:pt x="21058" y="64666"/>
                    <a:pt x="24503" y="62912"/>
                  </a:cubicBezTo>
                  <a:cubicBezTo>
                    <a:pt x="24567" y="62846"/>
                    <a:pt x="24892" y="62716"/>
                    <a:pt x="25282" y="62521"/>
                  </a:cubicBezTo>
                  <a:cubicBezTo>
                    <a:pt x="29182" y="60766"/>
                    <a:pt x="32302" y="59597"/>
                    <a:pt x="39971" y="59597"/>
                  </a:cubicBezTo>
                  <a:cubicBezTo>
                    <a:pt x="45365" y="59597"/>
                    <a:pt x="50305" y="61741"/>
                    <a:pt x="54010" y="65641"/>
                  </a:cubicBezTo>
                  <a:cubicBezTo>
                    <a:pt x="57714" y="69540"/>
                    <a:pt x="59599" y="74675"/>
                    <a:pt x="59339" y="80004"/>
                  </a:cubicBezTo>
                  <a:cubicBezTo>
                    <a:pt x="58819" y="90078"/>
                    <a:pt x="50500" y="98136"/>
                    <a:pt x="40361" y="98332"/>
                  </a:cubicBezTo>
                  <a:cubicBezTo>
                    <a:pt x="30547" y="98526"/>
                    <a:pt x="22098" y="91377"/>
                    <a:pt x="20733" y="81694"/>
                  </a:cubicBezTo>
                  <a:cubicBezTo>
                    <a:pt x="20603" y="80849"/>
                    <a:pt x="20538" y="80004"/>
                    <a:pt x="20538" y="79159"/>
                  </a:cubicBezTo>
                  <a:cubicBezTo>
                    <a:pt x="20473" y="74025"/>
                    <a:pt x="16833" y="69540"/>
                    <a:pt x="11764" y="68825"/>
                  </a:cubicBezTo>
                  <a:cubicBezTo>
                    <a:pt x="5459" y="67915"/>
                    <a:pt x="0" y="72790"/>
                    <a:pt x="0" y="78964"/>
                  </a:cubicBezTo>
                  <a:cubicBezTo>
                    <a:pt x="0" y="80849"/>
                    <a:pt x="130" y="82668"/>
                    <a:pt x="390" y="84488"/>
                  </a:cubicBezTo>
                  <a:cubicBezTo>
                    <a:pt x="3120" y="104181"/>
                    <a:pt x="20018" y="118804"/>
                    <a:pt x="39906" y="118804"/>
                  </a:cubicBezTo>
                  <a:cubicBezTo>
                    <a:pt x="40166" y="118804"/>
                    <a:pt x="40426" y="118804"/>
                    <a:pt x="40751" y="118804"/>
                  </a:cubicBezTo>
                  <a:cubicBezTo>
                    <a:pt x="61549" y="118413"/>
                    <a:pt x="78707" y="101776"/>
                    <a:pt x="79747" y="81044"/>
                  </a:cubicBezTo>
                  <a:cubicBezTo>
                    <a:pt x="80332" y="69995"/>
                    <a:pt x="76432" y="59467"/>
                    <a:pt x="68828" y="51473"/>
                  </a:cubicBezTo>
                  <a:cubicBezTo>
                    <a:pt x="61484" y="43674"/>
                    <a:pt x="50955" y="39190"/>
                    <a:pt x="40036" y="39190"/>
                  </a:cubicBezTo>
                  <a:lnTo>
                    <a:pt x="40036" y="3919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5" name="Google Shape;355;p39"/>
            <p:cNvSpPr/>
            <p:nvPr/>
          </p:nvSpPr>
          <p:spPr>
            <a:xfrm>
              <a:off x="4264581" y="2484806"/>
              <a:ext cx="409822" cy="143531"/>
            </a:xfrm>
            <a:custGeom>
              <a:rect b="b" l="l" r="r" t="t"/>
              <a:pathLst>
                <a:path extrusionOk="0" h="143531" w="409822">
                  <a:moveTo>
                    <a:pt x="55998" y="143532"/>
                  </a:moveTo>
                  <a:lnTo>
                    <a:pt x="409822" y="143532"/>
                  </a:lnTo>
                  <a:lnTo>
                    <a:pt x="16546" y="747"/>
                  </a:lnTo>
                  <a:cubicBezTo>
                    <a:pt x="11932" y="-943"/>
                    <a:pt x="6732" y="292"/>
                    <a:pt x="3353" y="3866"/>
                  </a:cubicBezTo>
                  <a:cubicBezTo>
                    <a:pt x="-27" y="7441"/>
                    <a:pt x="-937" y="12705"/>
                    <a:pt x="1013" y="17190"/>
                  </a:cubicBezTo>
                  <a:lnTo>
                    <a:pt x="55998" y="14353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6" name="Google Shape;356;p39"/>
            <p:cNvSpPr/>
            <p:nvPr/>
          </p:nvSpPr>
          <p:spPr>
            <a:xfrm>
              <a:off x="4264646" y="2652969"/>
              <a:ext cx="409822" cy="143499"/>
            </a:xfrm>
            <a:custGeom>
              <a:rect b="b" l="l" r="r" t="t"/>
              <a:pathLst>
                <a:path extrusionOk="0" h="143499" w="409822">
                  <a:moveTo>
                    <a:pt x="1013" y="126277"/>
                  </a:moveTo>
                  <a:cubicBezTo>
                    <a:pt x="-937" y="130762"/>
                    <a:pt x="-27" y="136026"/>
                    <a:pt x="3353" y="139600"/>
                  </a:cubicBezTo>
                  <a:cubicBezTo>
                    <a:pt x="5692" y="142135"/>
                    <a:pt x="9007" y="143500"/>
                    <a:pt x="12322" y="143500"/>
                  </a:cubicBezTo>
                  <a:cubicBezTo>
                    <a:pt x="13752" y="143500"/>
                    <a:pt x="15116" y="143240"/>
                    <a:pt x="16546" y="142785"/>
                  </a:cubicBezTo>
                  <a:lnTo>
                    <a:pt x="409822" y="0"/>
                  </a:lnTo>
                  <a:lnTo>
                    <a:pt x="55997" y="0"/>
                  </a:lnTo>
                  <a:lnTo>
                    <a:pt x="1013" y="12627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357" name="Google Shape;357;p39"/>
          <p:cNvSpPr/>
          <p:nvPr/>
        </p:nvSpPr>
        <p:spPr>
          <a:xfrm>
            <a:off x="6134846" y="1914291"/>
            <a:ext cx="334041" cy="380014"/>
          </a:xfrm>
          <a:custGeom>
            <a:rect b="b" l="l" r="r" t="t"/>
            <a:pathLst>
              <a:path extrusionOk="0" h="419905" w="369106">
                <a:moveTo>
                  <a:pt x="366961" y="239166"/>
                </a:moveTo>
                <a:lnTo>
                  <a:pt x="336220" y="185354"/>
                </a:lnTo>
                <a:lnTo>
                  <a:pt x="336220" y="143500"/>
                </a:lnTo>
                <a:cubicBezTo>
                  <a:pt x="336220" y="64211"/>
                  <a:pt x="271941" y="0"/>
                  <a:pt x="192713" y="0"/>
                </a:cubicBezTo>
                <a:lnTo>
                  <a:pt x="160867" y="0"/>
                </a:lnTo>
                <a:cubicBezTo>
                  <a:pt x="73841" y="0"/>
                  <a:pt x="723" y="71165"/>
                  <a:pt x="8" y="158253"/>
                </a:cubicBezTo>
                <a:cubicBezTo>
                  <a:pt x="-577" y="224608"/>
                  <a:pt x="31985" y="286609"/>
                  <a:pt x="86839" y="323784"/>
                </a:cubicBezTo>
                <a:lnTo>
                  <a:pt x="89634" y="325669"/>
                </a:lnTo>
                <a:lnTo>
                  <a:pt x="82095" y="406452"/>
                </a:lnTo>
                <a:cubicBezTo>
                  <a:pt x="81640" y="411587"/>
                  <a:pt x="84370" y="416656"/>
                  <a:pt x="89504" y="418931"/>
                </a:cubicBezTo>
                <a:cubicBezTo>
                  <a:pt x="91064" y="419646"/>
                  <a:pt x="92754" y="419905"/>
                  <a:pt x="94509" y="419905"/>
                </a:cubicBezTo>
                <a:lnTo>
                  <a:pt x="250168" y="419905"/>
                </a:lnTo>
                <a:cubicBezTo>
                  <a:pt x="256992" y="419905"/>
                  <a:pt x="262452" y="414381"/>
                  <a:pt x="262452" y="407622"/>
                </a:cubicBezTo>
                <a:lnTo>
                  <a:pt x="262452" y="352705"/>
                </a:lnTo>
                <a:lnTo>
                  <a:pt x="299368" y="352705"/>
                </a:lnTo>
                <a:cubicBezTo>
                  <a:pt x="319776" y="352705"/>
                  <a:pt x="336284" y="336197"/>
                  <a:pt x="336284" y="315790"/>
                </a:cubicBezTo>
                <a:lnTo>
                  <a:pt x="336284" y="262498"/>
                </a:lnTo>
                <a:lnTo>
                  <a:pt x="353572" y="262498"/>
                </a:lnTo>
                <a:cubicBezTo>
                  <a:pt x="362152" y="262498"/>
                  <a:pt x="369106" y="255544"/>
                  <a:pt x="369106" y="246965"/>
                </a:cubicBezTo>
                <a:cubicBezTo>
                  <a:pt x="368976" y="244170"/>
                  <a:pt x="368261" y="241506"/>
                  <a:pt x="366961" y="239166"/>
                </a:cubicBezTo>
                <a:lnTo>
                  <a:pt x="366961" y="239166"/>
                </a:lnTo>
                <a:close/>
                <a:moveTo>
                  <a:pt x="146503" y="168846"/>
                </a:moveTo>
                <a:cubicBezTo>
                  <a:pt x="145398" y="189578"/>
                  <a:pt x="128305" y="206216"/>
                  <a:pt x="107507" y="206606"/>
                </a:cubicBezTo>
                <a:cubicBezTo>
                  <a:pt x="107247" y="206606"/>
                  <a:pt x="106987" y="206606"/>
                  <a:pt x="106662" y="206606"/>
                </a:cubicBezTo>
                <a:cubicBezTo>
                  <a:pt x="86839" y="206606"/>
                  <a:pt x="69876" y="191983"/>
                  <a:pt x="67147" y="172291"/>
                </a:cubicBezTo>
                <a:cubicBezTo>
                  <a:pt x="66886" y="170601"/>
                  <a:pt x="66756" y="168911"/>
                  <a:pt x="66756" y="167221"/>
                </a:cubicBezTo>
                <a:cubicBezTo>
                  <a:pt x="66691" y="162022"/>
                  <a:pt x="70396" y="157278"/>
                  <a:pt x="75530" y="156628"/>
                </a:cubicBezTo>
                <a:cubicBezTo>
                  <a:pt x="81835" y="155783"/>
                  <a:pt x="87229" y="160657"/>
                  <a:pt x="87229" y="166766"/>
                </a:cubicBezTo>
                <a:cubicBezTo>
                  <a:pt x="87229" y="167676"/>
                  <a:pt x="87295" y="168586"/>
                  <a:pt x="87424" y="169496"/>
                </a:cubicBezTo>
                <a:cubicBezTo>
                  <a:pt x="88789" y="179050"/>
                  <a:pt x="96978" y="186134"/>
                  <a:pt x="106662" y="186134"/>
                </a:cubicBezTo>
                <a:cubicBezTo>
                  <a:pt x="106793" y="186134"/>
                  <a:pt x="106922" y="186134"/>
                  <a:pt x="107052" y="186134"/>
                </a:cubicBezTo>
                <a:cubicBezTo>
                  <a:pt x="117192" y="185939"/>
                  <a:pt x="125511" y="177880"/>
                  <a:pt x="126030" y="167806"/>
                </a:cubicBezTo>
                <a:cubicBezTo>
                  <a:pt x="126291" y="162412"/>
                  <a:pt x="124406" y="157343"/>
                  <a:pt x="120701" y="153443"/>
                </a:cubicBezTo>
                <a:cubicBezTo>
                  <a:pt x="116996" y="149544"/>
                  <a:pt x="111992" y="147399"/>
                  <a:pt x="106662" y="147399"/>
                </a:cubicBezTo>
                <a:cubicBezTo>
                  <a:pt x="98993" y="147399"/>
                  <a:pt x="95873" y="148569"/>
                  <a:pt x="91974" y="150324"/>
                </a:cubicBezTo>
                <a:cubicBezTo>
                  <a:pt x="91519" y="150519"/>
                  <a:pt x="91259" y="150649"/>
                  <a:pt x="91194" y="150714"/>
                </a:cubicBezTo>
                <a:cubicBezTo>
                  <a:pt x="87034" y="152858"/>
                  <a:pt x="81900" y="151949"/>
                  <a:pt x="78715" y="148244"/>
                </a:cubicBezTo>
                <a:cubicBezTo>
                  <a:pt x="76700" y="145904"/>
                  <a:pt x="75985" y="142720"/>
                  <a:pt x="76440" y="139730"/>
                </a:cubicBezTo>
                <a:lnTo>
                  <a:pt x="83590" y="96382"/>
                </a:lnTo>
                <a:cubicBezTo>
                  <a:pt x="84435" y="91442"/>
                  <a:pt x="88659" y="87803"/>
                  <a:pt x="93728" y="87803"/>
                </a:cubicBezTo>
                <a:lnTo>
                  <a:pt x="129865" y="87803"/>
                </a:lnTo>
                <a:cubicBezTo>
                  <a:pt x="134935" y="87803"/>
                  <a:pt x="139484" y="91377"/>
                  <a:pt x="140264" y="96382"/>
                </a:cubicBezTo>
                <a:cubicBezTo>
                  <a:pt x="141304" y="102816"/>
                  <a:pt x="136365" y="108340"/>
                  <a:pt x="130125" y="108340"/>
                </a:cubicBezTo>
                <a:lnTo>
                  <a:pt x="102372" y="108340"/>
                </a:lnTo>
                <a:lnTo>
                  <a:pt x="99253" y="127317"/>
                </a:lnTo>
                <a:cubicBezTo>
                  <a:pt x="101463" y="127122"/>
                  <a:pt x="103933" y="126992"/>
                  <a:pt x="106662" y="126992"/>
                </a:cubicBezTo>
                <a:cubicBezTo>
                  <a:pt x="117516" y="126992"/>
                  <a:pt x="128110" y="131541"/>
                  <a:pt x="135585" y="139405"/>
                </a:cubicBezTo>
                <a:cubicBezTo>
                  <a:pt x="143189" y="147269"/>
                  <a:pt x="147089" y="157798"/>
                  <a:pt x="146503" y="168846"/>
                </a:cubicBezTo>
                <a:lnTo>
                  <a:pt x="146503" y="168846"/>
                </a:lnTo>
                <a:close/>
                <a:moveTo>
                  <a:pt x="223196" y="206606"/>
                </a:moveTo>
                <a:cubicBezTo>
                  <a:pt x="177375" y="206606"/>
                  <a:pt x="143514" y="154548"/>
                  <a:pt x="177635" y="106520"/>
                </a:cubicBezTo>
                <a:cubicBezTo>
                  <a:pt x="178155" y="105805"/>
                  <a:pt x="178740" y="105155"/>
                  <a:pt x="179455" y="104570"/>
                </a:cubicBezTo>
                <a:cubicBezTo>
                  <a:pt x="205517" y="82668"/>
                  <a:pt x="237884" y="82993"/>
                  <a:pt x="260112" y="100541"/>
                </a:cubicBezTo>
                <a:cubicBezTo>
                  <a:pt x="260437" y="100801"/>
                  <a:pt x="260697" y="101191"/>
                  <a:pt x="260762" y="101581"/>
                </a:cubicBezTo>
                <a:cubicBezTo>
                  <a:pt x="263427" y="114124"/>
                  <a:pt x="252183" y="119713"/>
                  <a:pt x="244968" y="114839"/>
                </a:cubicBezTo>
                <a:cubicBezTo>
                  <a:pt x="230605" y="105155"/>
                  <a:pt x="210847" y="105610"/>
                  <a:pt x="194663" y="119063"/>
                </a:cubicBezTo>
                <a:cubicBezTo>
                  <a:pt x="194209" y="119453"/>
                  <a:pt x="193818" y="119908"/>
                  <a:pt x="193429" y="120363"/>
                </a:cubicBezTo>
                <a:cubicBezTo>
                  <a:pt x="170876" y="151884"/>
                  <a:pt x="193104" y="186069"/>
                  <a:pt x="223196" y="186069"/>
                </a:cubicBezTo>
                <a:cubicBezTo>
                  <a:pt x="242499" y="186069"/>
                  <a:pt x="251728" y="172226"/>
                  <a:pt x="254457" y="157343"/>
                </a:cubicBezTo>
                <a:lnTo>
                  <a:pt x="232035" y="157343"/>
                </a:lnTo>
                <a:cubicBezTo>
                  <a:pt x="231580" y="157343"/>
                  <a:pt x="231125" y="157148"/>
                  <a:pt x="230735" y="156823"/>
                </a:cubicBezTo>
                <a:cubicBezTo>
                  <a:pt x="221181" y="147854"/>
                  <a:pt x="227420" y="136806"/>
                  <a:pt x="236194" y="136806"/>
                </a:cubicBezTo>
                <a:lnTo>
                  <a:pt x="273630" y="136806"/>
                </a:lnTo>
                <a:cubicBezTo>
                  <a:pt x="274541" y="136806"/>
                  <a:pt x="275321" y="137521"/>
                  <a:pt x="275451" y="138430"/>
                </a:cubicBezTo>
                <a:cubicBezTo>
                  <a:pt x="279350" y="178075"/>
                  <a:pt x="256732" y="206606"/>
                  <a:pt x="223196" y="206606"/>
                </a:cubicBezTo>
                <a:lnTo>
                  <a:pt x="223196" y="20660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358" name="Google Shape;358;p39"/>
          <p:cNvGrpSpPr/>
          <p:nvPr/>
        </p:nvGrpSpPr>
        <p:grpSpPr>
          <a:xfrm>
            <a:off x="3541735" y="1914585"/>
            <a:ext cx="379467" cy="379450"/>
            <a:chOff x="6959120" y="3816629"/>
            <a:chExt cx="419857" cy="419839"/>
          </a:xfrm>
        </p:grpSpPr>
        <p:sp>
          <p:nvSpPr>
            <p:cNvPr id="359" name="Google Shape;359;p39"/>
            <p:cNvSpPr/>
            <p:nvPr/>
          </p:nvSpPr>
          <p:spPr>
            <a:xfrm>
              <a:off x="7140322" y="3939656"/>
              <a:ext cx="57389" cy="44128"/>
            </a:xfrm>
            <a:custGeom>
              <a:rect b="b" l="l" r="r" t="t"/>
              <a:pathLst>
                <a:path extrusionOk="0" h="44128" w="57389">
                  <a:moveTo>
                    <a:pt x="36396" y="27296"/>
                  </a:moveTo>
                  <a:lnTo>
                    <a:pt x="57389" y="44129"/>
                  </a:lnTo>
                  <a:lnTo>
                    <a:pt x="57389" y="0"/>
                  </a:lnTo>
                  <a:lnTo>
                    <a:pt x="0" y="0"/>
                  </a:lnTo>
                  <a:lnTo>
                    <a:pt x="0" y="44129"/>
                  </a:lnTo>
                  <a:lnTo>
                    <a:pt x="20993" y="27296"/>
                  </a:lnTo>
                  <a:cubicBezTo>
                    <a:pt x="25542" y="23722"/>
                    <a:pt x="31912" y="23722"/>
                    <a:pt x="36396" y="2729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60" name="Google Shape;360;p39"/>
            <p:cNvSpPr/>
            <p:nvPr/>
          </p:nvSpPr>
          <p:spPr>
            <a:xfrm>
              <a:off x="6959120" y="3939591"/>
              <a:ext cx="419857" cy="296877"/>
            </a:xfrm>
            <a:custGeom>
              <a:rect b="b" l="l" r="r" t="t"/>
              <a:pathLst>
                <a:path extrusionOk="0" h="296877" w="419857">
                  <a:moveTo>
                    <a:pt x="263224" y="65"/>
                  </a:moveTo>
                  <a:lnTo>
                    <a:pt x="263224" y="69475"/>
                  </a:lnTo>
                  <a:cubicBezTo>
                    <a:pt x="263224" y="72920"/>
                    <a:pt x="261924" y="76364"/>
                    <a:pt x="259389" y="78704"/>
                  </a:cubicBezTo>
                  <a:cubicBezTo>
                    <a:pt x="256984" y="80978"/>
                    <a:pt x="253929" y="82018"/>
                    <a:pt x="250940" y="82018"/>
                  </a:cubicBezTo>
                  <a:cubicBezTo>
                    <a:pt x="248210" y="82018"/>
                    <a:pt x="245480" y="81108"/>
                    <a:pt x="243271" y="79353"/>
                  </a:cubicBezTo>
                  <a:lnTo>
                    <a:pt x="209929" y="52707"/>
                  </a:lnTo>
                  <a:lnTo>
                    <a:pt x="176587" y="79353"/>
                  </a:lnTo>
                  <a:cubicBezTo>
                    <a:pt x="172883" y="82278"/>
                    <a:pt x="167813" y="82863"/>
                    <a:pt x="163588" y="80849"/>
                  </a:cubicBezTo>
                  <a:cubicBezTo>
                    <a:pt x="159299" y="78769"/>
                    <a:pt x="156634" y="74479"/>
                    <a:pt x="156634" y="69735"/>
                  </a:cubicBezTo>
                  <a:lnTo>
                    <a:pt x="156634" y="0"/>
                  </a:lnTo>
                  <a:lnTo>
                    <a:pt x="0" y="0"/>
                  </a:lnTo>
                  <a:lnTo>
                    <a:pt x="0" y="284595"/>
                  </a:lnTo>
                  <a:cubicBezTo>
                    <a:pt x="0" y="291419"/>
                    <a:pt x="5524" y="296878"/>
                    <a:pt x="12283" y="296878"/>
                  </a:cubicBezTo>
                  <a:lnTo>
                    <a:pt x="407574" y="296878"/>
                  </a:lnTo>
                  <a:cubicBezTo>
                    <a:pt x="414398" y="296878"/>
                    <a:pt x="419858" y="291354"/>
                    <a:pt x="419858" y="284595"/>
                  </a:cubicBezTo>
                  <a:lnTo>
                    <a:pt x="419858" y="0"/>
                  </a:lnTo>
                  <a:lnTo>
                    <a:pt x="263224" y="0"/>
                  </a:lnTo>
                  <a:close/>
                  <a:moveTo>
                    <a:pt x="185101" y="198482"/>
                  </a:moveTo>
                  <a:cubicBezTo>
                    <a:pt x="183996" y="219214"/>
                    <a:pt x="166903" y="235852"/>
                    <a:pt x="146105" y="236241"/>
                  </a:cubicBezTo>
                  <a:cubicBezTo>
                    <a:pt x="145845" y="236241"/>
                    <a:pt x="145585" y="236241"/>
                    <a:pt x="145260" y="236241"/>
                  </a:cubicBezTo>
                  <a:cubicBezTo>
                    <a:pt x="125437" y="236241"/>
                    <a:pt x="108474" y="221619"/>
                    <a:pt x="105744" y="201926"/>
                  </a:cubicBezTo>
                  <a:cubicBezTo>
                    <a:pt x="105484" y="200236"/>
                    <a:pt x="105354" y="198547"/>
                    <a:pt x="105354" y="196857"/>
                  </a:cubicBezTo>
                  <a:cubicBezTo>
                    <a:pt x="105289" y="191658"/>
                    <a:pt x="108994" y="186913"/>
                    <a:pt x="114128" y="186263"/>
                  </a:cubicBezTo>
                  <a:cubicBezTo>
                    <a:pt x="120433" y="185419"/>
                    <a:pt x="125827" y="190293"/>
                    <a:pt x="125827" y="196402"/>
                  </a:cubicBezTo>
                  <a:cubicBezTo>
                    <a:pt x="125827" y="197312"/>
                    <a:pt x="125892" y="198222"/>
                    <a:pt x="126022" y="199132"/>
                  </a:cubicBezTo>
                  <a:cubicBezTo>
                    <a:pt x="127387" y="208815"/>
                    <a:pt x="135836" y="215964"/>
                    <a:pt x="145650" y="215769"/>
                  </a:cubicBezTo>
                  <a:cubicBezTo>
                    <a:pt x="155789" y="215575"/>
                    <a:pt x="164109" y="207515"/>
                    <a:pt x="164628" y="197442"/>
                  </a:cubicBezTo>
                  <a:cubicBezTo>
                    <a:pt x="164888" y="192048"/>
                    <a:pt x="163004" y="186979"/>
                    <a:pt x="159299" y="183079"/>
                  </a:cubicBezTo>
                  <a:cubicBezTo>
                    <a:pt x="155594" y="179180"/>
                    <a:pt x="150589" y="177035"/>
                    <a:pt x="145260" y="177035"/>
                  </a:cubicBezTo>
                  <a:cubicBezTo>
                    <a:pt x="137591" y="177035"/>
                    <a:pt x="134471" y="178205"/>
                    <a:pt x="130572" y="179960"/>
                  </a:cubicBezTo>
                  <a:cubicBezTo>
                    <a:pt x="130116" y="180155"/>
                    <a:pt x="129857" y="180285"/>
                    <a:pt x="129792" y="180349"/>
                  </a:cubicBezTo>
                  <a:cubicBezTo>
                    <a:pt x="126347" y="182104"/>
                    <a:pt x="122188" y="181779"/>
                    <a:pt x="119068" y="179505"/>
                  </a:cubicBezTo>
                  <a:cubicBezTo>
                    <a:pt x="115948" y="177230"/>
                    <a:pt x="114389" y="173331"/>
                    <a:pt x="114973" y="169496"/>
                  </a:cubicBezTo>
                  <a:lnTo>
                    <a:pt x="122188" y="125952"/>
                  </a:lnTo>
                  <a:cubicBezTo>
                    <a:pt x="123033" y="121013"/>
                    <a:pt x="127257" y="117373"/>
                    <a:pt x="132327" y="117373"/>
                  </a:cubicBezTo>
                  <a:lnTo>
                    <a:pt x="168463" y="117373"/>
                  </a:lnTo>
                  <a:cubicBezTo>
                    <a:pt x="173533" y="117373"/>
                    <a:pt x="178082" y="120948"/>
                    <a:pt x="178862" y="125952"/>
                  </a:cubicBezTo>
                  <a:cubicBezTo>
                    <a:pt x="179902" y="132386"/>
                    <a:pt x="174962" y="137911"/>
                    <a:pt x="168723" y="137911"/>
                  </a:cubicBezTo>
                  <a:lnTo>
                    <a:pt x="140971" y="137911"/>
                  </a:lnTo>
                  <a:lnTo>
                    <a:pt x="137851" y="156888"/>
                  </a:lnTo>
                  <a:cubicBezTo>
                    <a:pt x="140061" y="156693"/>
                    <a:pt x="142531" y="156563"/>
                    <a:pt x="145260" y="156563"/>
                  </a:cubicBezTo>
                  <a:cubicBezTo>
                    <a:pt x="156114" y="156563"/>
                    <a:pt x="166708" y="161112"/>
                    <a:pt x="174183" y="168976"/>
                  </a:cubicBezTo>
                  <a:cubicBezTo>
                    <a:pt x="181786" y="176905"/>
                    <a:pt x="185686" y="187368"/>
                    <a:pt x="185101" y="198482"/>
                  </a:cubicBezTo>
                  <a:lnTo>
                    <a:pt x="185101" y="198482"/>
                  </a:lnTo>
                  <a:close/>
                  <a:moveTo>
                    <a:pt x="261728" y="236241"/>
                  </a:moveTo>
                  <a:cubicBezTo>
                    <a:pt x="215908" y="236241"/>
                    <a:pt x="182047" y="184184"/>
                    <a:pt x="216168" y="136091"/>
                  </a:cubicBezTo>
                  <a:cubicBezTo>
                    <a:pt x="216688" y="135376"/>
                    <a:pt x="217273" y="134726"/>
                    <a:pt x="217988" y="134141"/>
                  </a:cubicBezTo>
                  <a:cubicBezTo>
                    <a:pt x="244051" y="112239"/>
                    <a:pt x="276417" y="112564"/>
                    <a:pt x="298645" y="130112"/>
                  </a:cubicBezTo>
                  <a:cubicBezTo>
                    <a:pt x="298970" y="130371"/>
                    <a:pt x="299230" y="130762"/>
                    <a:pt x="299295" y="131151"/>
                  </a:cubicBezTo>
                  <a:cubicBezTo>
                    <a:pt x="301960" y="143694"/>
                    <a:pt x="290716" y="149284"/>
                    <a:pt x="283501" y="144410"/>
                  </a:cubicBezTo>
                  <a:cubicBezTo>
                    <a:pt x="269203" y="134726"/>
                    <a:pt x="249445" y="135181"/>
                    <a:pt x="233261" y="148569"/>
                  </a:cubicBezTo>
                  <a:cubicBezTo>
                    <a:pt x="232806" y="148959"/>
                    <a:pt x="232352" y="149414"/>
                    <a:pt x="232027" y="149868"/>
                  </a:cubicBezTo>
                  <a:cubicBezTo>
                    <a:pt x="209474" y="181389"/>
                    <a:pt x="231702" y="215639"/>
                    <a:pt x="261728" y="215639"/>
                  </a:cubicBezTo>
                  <a:cubicBezTo>
                    <a:pt x="281032" y="215639"/>
                    <a:pt x="290261" y="201796"/>
                    <a:pt x="292991" y="186913"/>
                  </a:cubicBezTo>
                  <a:lnTo>
                    <a:pt x="270568" y="186913"/>
                  </a:lnTo>
                  <a:cubicBezTo>
                    <a:pt x="270113" y="186913"/>
                    <a:pt x="269658" y="186718"/>
                    <a:pt x="269268" y="186393"/>
                  </a:cubicBezTo>
                  <a:cubicBezTo>
                    <a:pt x="259714" y="177425"/>
                    <a:pt x="265953" y="166376"/>
                    <a:pt x="274727" y="166376"/>
                  </a:cubicBezTo>
                  <a:lnTo>
                    <a:pt x="312164" y="166376"/>
                  </a:lnTo>
                  <a:cubicBezTo>
                    <a:pt x="313073" y="166376"/>
                    <a:pt x="313853" y="167091"/>
                    <a:pt x="313983" y="168001"/>
                  </a:cubicBezTo>
                  <a:cubicBezTo>
                    <a:pt x="317883" y="207710"/>
                    <a:pt x="295265" y="236241"/>
                    <a:pt x="261728" y="236241"/>
                  </a:cubicBezTo>
                  <a:lnTo>
                    <a:pt x="261728" y="236241"/>
                  </a:lnTo>
                  <a:close/>
                  <a:moveTo>
                    <a:pt x="357529" y="98461"/>
                  </a:moveTo>
                  <a:lnTo>
                    <a:pt x="308654" y="98461"/>
                  </a:lnTo>
                  <a:cubicBezTo>
                    <a:pt x="302349" y="98461"/>
                    <a:pt x="296825" y="93847"/>
                    <a:pt x="296110" y="87543"/>
                  </a:cubicBezTo>
                  <a:cubicBezTo>
                    <a:pt x="295265" y="80133"/>
                    <a:pt x="301049" y="73829"/>
                    <a:pt x="308329" y="73829"/>
                  </a:cubicBezTo>
                  <a:lnTo>
                    <a:pt x="357204" y="73829"/>
                  </a:lnTo>
                  <a:cubicBezTo>
                    <a:pt x="363509" y="73829"/>
                    <a:pt x="369033" y="78444"/>
                    <a:pt x="369748" y="84748"/>
                  </a:cubicBezTo>
                  <a:cubicBezTo>
                    <a:pt x="370592" y="92157"/>
                    <a:pt x="364808" y="98461"/>
                    <a:pt x="357529" y="98461"/>
                  </a:cubicBezTo>
                  <a:close/>
                  <a:moveTo>
                    <a:pt x="357529" y="49263"/>
                  </a:moveTo>
                  <a:lnTo>
                    <a:pt x="308654" y="49263"/>
                  </a:lnTo>
                  <a:cubicBezTo>
                    <a:pt x="302349" y="49263"/>
                    <a:pt x="296825" y="44649"/>
                    <a:pt x="296110" y="38345"/>
                  </a:cubicBezTo>
                  <a:cubicBezTo>
                    <a:pt x="295265" y="30935"/>
                    <a:pt x="301049" y="24632"/>
                    <a:pt x="308329" y="24632"/>
                  </a:cubicBezTo>
                  <a:lnTo>
                    <a:pt x="357204" y="24632"/>
                  </a:lnTo>
                  <a:cubicBezTo>
                    <a:pt x="363509" y="24632"/>
                    <a:pt x="369033" y="29246"/>
                    <a:pt x="369748" y="35550"/>
                  </a:cubicBezTo>
                  <a:cubicBezTo>
                    <a:pt x="370592" y="42959"/>
                    <a:pt x="364808" y="49263"/>
                    <a:pt x="357529" y="4926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61" name="Google Shape;361;p39"/>
            <p:cNvSpPr/>
            <p:nvPr/>
          </p:nvSpPr>
          <p:spPr>
            <a:xfrm>
              <a:off x="7213114" y="3816629"/>
              <a:ext cx="162418" cy="98396"/>
            </a:xfrm>
            <a:custGeom>
              <a:rect b="b" l="l" r="r" t="t"/>
              <a:pathLst>
                <a:path extrusionOk="0" h="98396" w="162418">
                  <a:moveTo>
                    <a:pt x="162418" y="98396"/>
                  </a:moveTo>
                  <a:lnTo>
                    <a:pt x="132392" y="8384"/>
                  </a:lnTo>
                  <a:cubicBezTo>
                    <a:pt x="130702" y="3380"/>
                    <a:pt x="126022" y="0"/>
                    <a:pt x="120693" y="0"/>
                  </a:cubicBezTo>
                  <a:lnTo>
                    <a:pt x="0" y="0"/>
                  </a:lnTo>
                  <a:lnTo>
                    <a:pt x="8189" y="98396"/>
                  </a:lnTo>
                  <a:lnTo>
                    <a:pt x="162418" y="9839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62" name="Google Shape;362;p39"/>
            <p:cNvSpPr/>
            <p:nvPr/>
          </p:nvSpPr>
          <p:spPr>
            <a:xfrm>
              <a:off x="7141427" y="3816629"/>
              <a:ext cx="55244" cy="98396"/>
            </a:xfrm>
            <a:custGeom>
              <a:rect b="b" l="l" r="r" t="t"/>
              <a:pathLst>
                <a:path extrusionOk="0" h="98396" w="55244">
                  <a:moveTo>
                    <a:pt x="47055" y="0"/>
                  </a:moveTo>
                  <a:lnTo>
                    <a:pt x="8189" y="0"/>
                  </a:lnTo>
                  <a:lnTo>
                    <a:pt x="0" y="98396"/>
                  </a:lnTo>
                  <a:lnTo>
                    <a:pt x="55244" y="98396"/>
                  </a:lnTo>
                  <a:lnTo>
                    <a:pt x="4705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63" name="Google Shape;363;p39"/>
            <p:cNvSpPr/>
            <p:nvPr/>
          </p:nvSpPr>
          <p:spPr>
            <a:xfrm>
              <a:off x="6962499" y="3816629"/>
              <a:ext cx="162419" cy="98396"/>
            </a:xfrm>
            <a:custGeom>
              <a:rect b="b" l="l" r="r" t="t"/>
              <a:pathLst>
                <a:path extrusionOk="0" h="98396" w="162419">
                  <a:moveTo>
                    <a:pt x="162419" y="0"/>
                  </a:moveTo>
                  <a:lnTo>
                    <a:pt x="41726" y="0"/>
                  </a:lnTo>
                  <a:cubicBezTo>
                    <a:pt x="36462" y="0"/>
                    <a:pt x="31717" y="3380"/>
                    <a:pt x="30027" y="8384"/>
                  </a:cubicBezTo>
                  <a:lnTo>
                    <a:pt x="0" y="98396"/>
                  </a:lnTo>
                  <a:lnTo>
                    <a:pt x="154165" y="98396"/>
                  </a:lnTo>
                  <a:lnTo>
                    <a:pt x="162419"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0"/>
          <p:cNvSpPr txBox="1"/>
          <p:nvPr>
            <p:ph idx="2" type="subTitle"/>
          </p:nvPr>
        </p:nvSpPr>
        <p:spPr>
          <a:xfrm>
            <a:off x="1395214" y="1828791"/>
            <a:ext cx="29670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us, integrity means operating with honesty, trustworthiness, and strong moral values. We commit to ethical and environmental standards</a:t>
            </a:r>
            <a:endParaRPr/>
          </a:p>
        </p:txBody>
      </p:sp>
      <p:sp>
        <p:nvSpPr>
          <p:cNvPr id="369" name="Google Shape;369;p40"/>
          <p:cNvSpPr txBox="1"/>
          <p:nvPr>
            <p:ph idx="3" type="subTitle"/>
          </p:nvPr>
        </p:nvSpPr>
        <p:spPr>
          <a:xfrm>
            <a:off x="5307465" y="1828791"/>
            <a:ext cx="29670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t>
            </a:r>
            <a:r>
              <a:rPr lang="en"/>
              <a:t> put customers at the center of everything they do. We listen to customer feedback and incorporate it into decisions, products and services</a:t>
            </a:r>
            <a:endParaRPr/>
          </a:p>
        </p:txBody>
      </p:sp>
      <p:sp>
        <p:nvSpPr>
          <p:cNvPr id="370" name="Google Shape;370;p40"/>
          <p:cNvSpPr txBox="1"/>
          <p:nvPr>
            <p:ph idx="4" type="subTitle"/>
          </p:nvPr>
        </p:nvSpPr>
        <p:spPr>
          <a:xfrm>
            <a:off x="1395214" y="3460616"/>
            <a:ext cx="29670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create an environment where employees can work together productively and efficiently to achieve common objectives. It involves sharing knowledge, skills, resources, and ideas</a:t>
            </a:r>
            <a:endParaRPr/>
          </a:p>
        </p:txBody>
      </p:sp>
      <p:sp>
        <p:nvSpPr>
          <p:cNvPr id="371" name="Google Shape;371;p40"/>
          <p:cNvSpPr txBox="1"/>
          <p:nvPr>
            <p:ph idx="5" type="subTitle"/>
          </p:nvPr>
        </p:nvSpPr>
        <p:spPr>
          <a:xfrm>
            <a:off x="5307465" y="3460616"/>
            <a:ext cx="29670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Innovation is an integral part of our company’s culture and is essential for success. It means us coming up with new ideas, methods, and products that can grow the business</a:t>
            </a:r>
            <a:endParaRPr/>
          </a:p>
        </p:txBody>
      </p:sp>
      <p:sp>
        <p:nvSpPr>
          <p:cNvPr id="372" name="Google Shape;372;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guiding </a:t>
            </a:r>
            <a:r>
              <a:rPr b="0" lang="en"/>
              <a:t>principles</a:t>
            </a:r>
            <a:endParaRPr b="0"/>
          </a:p>
        </p:txBody>
      </p:sp>
      <p:sp>
        <p:nvSpPr>
          <p:cNvPr id="373" name="Google Shape;373;p40"/>
          <p:cNvSpPr txBox="1"/>
          <p:nvPr>
            <p:ph idx="1" type="subTitle"/>
          </p:nvPr>
        </p:nvSpPr>
        <p:spPr>
          <a:xfrm>
            <a:off x="1395212" y="1415191"/>
            <a:ext cx="29670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Integrity</a:t>
            </a:r>
            <a:endParaRPr/>
          </a:p>
        </p:txBody>
      </p:sp>
      <p:sp>
        <p:nvSpPr>
          <p:cNvPr id="374" name="Google Shape;374;p40"/>
          <p:cNvSpPr txBox="1"/>
          <p:nvPr>
            <p:ph idx="6" type="subTitle"/>
          </p:nvPr>
        </p:nvSpPr>
        <p:spPr>
          <a:xfrm>
            <a:off x="1395212" y="3047016"/>
            <a:ext cx="29670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Collaboration</a:t>
            </a:r>
            <a:endParaRPr/>
          </a:p>
        </p:txBody>
      </p:sp>
      <p:sp>
        <p:nvSpPr>
          <p:cNvPr id="375" name="Google Shape;375;p40"/>
          <p:cNvSpPr txBox="1"/>
          <p:nvPr>
            <p:ph idx="7" type="subTitle"/>
          </p:nvPr>
        </p:nvSpPr>
        <p:spPr>
          <a:xfrm>
            <a:off x="5307463" y="1415191"/>
            <a:ext cx="29670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Customer focus</a:t>
            </a:r>
            <a:endParaRPr/>
          </a:p>
        </p:txBody>
      </p:sp>
      <p:sp>
        <p:nvSpPr>
          <p:cNvPr id="376" name="Google Shape;376;p40"/>
          <p:cNvSpPr txBox="1"/>
          <p:nvPr>
            <p:ph idx="8" type="subTitle"/>
          </p:nvPr>
        </p:nvSpPr>
        <p:spPr>
          <a:xfrm>
            <a:off x="5307463" y="3047016"/>
            <a:ext cx="29670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Innovation</a:t>
            </a:r>
            <a:endParaRPr/>
          </a:p>
        </p:txBody>
      </p:sp>
      <p:grpSp>
        <p:nvGrpSpPr>
          <p:cNvPr id="377" name="Google Shape;377;p40"/>
          <p:cNvGrpSpPr/>
          <p:nvPr/>
        </p:nvGrpSpPr>
        <p:grpSpPr>
          <a:xfrm>
            <a:off x="869550" y="1618745"/>
            <a:ext cx="379527" cy="379510"/>
            <a:chOff x="6959054" y="1824661"/>
            <a:chExt cx="419924" cy="419905"/>
          </a:xfrm>
        </p:grpSpPr>
        <p:sp>
          <p:nvSpPr>
            <p:cNvPr id="378" name="Google Shape;378;p40"/>
            <p:cNvSpPr/>
            <p:nvPr/>
          </p:nvSpPr>
          <p:spPr>
            <a:xfrm>
              <a:off x="7037827" y="1903430"/>
              <a:ext cx="262443" cy="262432"/>
            </a:xfrm>
            <a:custGeom>
              <a:rect b="b" l="l" r="r" t="t"/>
              <a:pathLst>
                <a:path extrusionOk="0" h="262432" w="262443">
                  <a:moveTo>
                    <a:pt x="131222" y="0"/>
                  </a:moveTo>
                  <a:cubicBezTo>
                    <a:pt x="58884" y="0"/>
                    <a:pt x="0" y="58882"/>
                    <a:pt x="0" y="131216"/>
                  </a:cubicBezTo>
                  <a:cubicBezTo>
                    <a:pt x="0" y="203551"/>
                    <a:pt x="58884" y="262433"/>
                    <a:pt x="131222" y="262433"/>
                  </a:cubicBezTo>
                  <a:cubicBezTo>
                    <a:pt x="203560" y="262433"/>
                    <a:pt x="262444" y="203551"/>
                    <a:pt x="262444" y="131216"/>
                  </a:cubicBezTo>
                  <a:cubicBezTo>
                    <a:pt x="262444" y="58817"/>
                    <a:pt x="203560" y="0"/>
                    <a:pt x="131222" y="0"/>
                  </a:cubicBezTo>
                  <a:close/>
                  <a:moveTo>
                    <a:pt x="110879" y="149284"/>
                  </a:moveTo>
                  <a:cubicBezTo>
                    <a:pt x="109969" y="166376"/>
                    <a:pt x="95865" y="180089"/>
                    <a:pt x="78707" y="180414"/>
                  </a:cubicBezTo>
                  <a:cubicBezTo>
                    <a:pt x="78512" y="180414"/>
                    <a:pt x="78252" y="180414"/>
                    <a:pt x="78057" y="180414"/>
                  </a:cubicBezTo>
                  <a:cubicBezTo>
                    <a:pt x="61679" y="180414"/>
                    <a:pt x="47705" y="168326"/>
                    <a:pt x="45495" y="152078"/>
                  </a:cubicBezTo>
                  <a:cubicBezTo>
                    <a:pt x="45301" y="150648"/>
                    <a:pt x="45170" y="149219"/>
                    <a:pt x="45170" y="147789"/>
                  </a:cubicBezTo>
                  <a:cubicBezTo>
                    <a:pt x="45106" y="143565"/>
                    <a:pt x="48160" y="139860"/>
                    <a:pt x="52320" y="139340"/>
                  </a:cubicBezTo>
                  <a:cubicBezTo>
                    <a:pt x="57324" y="138755"/>
                    <a:pt x="61549" y="142590"/>
                    <a:pt x="61549" y="147464"/>
                  </a:cubicBezTo>
                  <a:cubicBezTo>
                    <a:pt x="61549" y="148244"/>
                    <a:pt x="61614" y="149024"/>
                    <a:pt x="61679" y="149739"/>
                  </a:cubicBezTo>
                  <a:cubicBezTo>
                    <a:pt x="62849" y="157993"/>
                    <a:pt x="69998" y="164102"/>
                    <a:pt x="78382" y="163907"/>
                  </a:cubicBezTo>
                  <a:cubicBezTo>
                    <a:pt x="86961" y="163712"/>
                    <a:pt x="94046" y="156888"/>
                    <a:pt x="94501" y="148309"/>
                  </a:cubicBezTo>
                  <a:cubicBezTo>
                    <a:pt x="94760" y="143760"/>
                    <a:pt x="93136" y="139405"/>
                    <a:pt x="90016" y="136091"/>
                  </a:cubicBezTo>
                  <a:cubicBezTo>
                    <a:pt x="86896" y="132776"/>
                    <a:pt x="82606" y="130956"/>
                    <a:pt x="78057" y="130956"/>
                  </a:cubicBezTo>
                  <a:cubicBezTo>
                    <a:pt x="71623" y="130956"/>
                    <a:pt x="68958" y="131931"/>
                    <a:pt x="65643" y="133426"/>
                  </a:cubicBezTo>
                  <a:cubicBezTo>
                    <a:pt x="65254" y="133621"/>
                    <a:pt x="65058" y="133686"/>
                    <a:pt x="64993" y="133751"/>
                  </a:cubicBezTo>
                  <a:cubicBezTo>
                    <a:pt x="61289" y="135636"/>
                    <a:pt x="56609" y="134531"/>
                    <a:pt x="54205" y="130631"/>
                  </a:cubicBezTo>
                  <a:cubicBezTo>
                    <a:pt x="53165" y="128942"/>
                    <a:pt x="52840" y="126862"/>
                    <a:pt x="53165" y="124912"/>
                  </a:cubicBezTo>
                  <a:lnTo>
                    <a:pt x="59144" y="88843"/>
                  </a:lnTo>
                  <a:cubicBezTo>
                    <a:pt x="59794" y="84878"/>
                    <a:pt x="63239" y="81953"/>
                    <a:pt x="67204" y="81953"/>
                  </a:cubicBezTo>
                  <a:lnTo>
                    <a:pt x="97295" y="81953"/>
                  </a:lnTo>
                  <a:cubicBezTo>
                    <a:pt x="101390" y="81953"/>
                    <a:pt x="105095" y="84878"/>
                    <a:pt x="105679" y="88907"/>
                  </a:cubicBezTo>
                  <a:cubicBezTo>
                    <a:pt x="106394" y="93977"/>
                    <a:pt x="102495" y="98331"/>
                    <a:pt x="97555" y="98331"/>
                  </a:cubicBezTo>
                  <a:lnTo>
                    <a:pt x="74157" y="98331"/>
                  </a:lnTo>
                  <a:lnTo>
                    <a:pt x="71428" y="114839"/>
                  </a:lnTo>
                  <a:cubicBezTo>
                    <a:pt x="73378" y="114644"/>
                    <a:pt x="75523" y="114514"/>
                    <a:pt x="77992" y="114514"/>
                  </a:cubicBezTo>
                  <a:cubicBezTo>
                    <a:pt x="86961" y="114514"/>
                    <a:pt x="95671" y="118283"/>
                    <a:pt x="101845" y="124782"/>
                  </a:cubicBezTo>
                  <a:cubicBezTo>
                    <a:pt x="108149" y="131541"/>
                    <a:pt x="111334" y="140185"/>
                    <a:pt x="110879" y="149284"/>
                  </a:cubicBezTo>
                  <a:lnTo>
                    <a:pt x="110879" y="149284"/>
                  </a:lnTo>
                  <a:close/>
                  <a:moveTo>
                    <a:pt x="173727" y="180480"/>
                  </a:moveTo>
                  <a:cubicBezTo>
                    <a:pt x="146690" y="180480"/>
                    <a:pt x="124657" y="158512"/>
                    <a:pt x="124527" y="131476"/>
                  </a:cubicBezTo>
                  <a:cubicBezTo>
                    <a:pt x="124398" y="105285"/>
                    <a:pt x="145260" y="83318"/>
                    <a:pt x="171453" y="82148"/>
                  </a:cubicBezTo>
                  <a:cubicBezTo>
                    <a:pt x="182112" y="81694"/>
                    <a:pt x="192511" y="84553"/>
                    <a:pt x="201220" y="90532"/>
                  </a:cubicBezTo>
                  <a:cubicBezTo>
                    <a:pt x="204990" y="93067"/>
                    <a:pt x="205965" y="98136"/>
                    <a:pt x="203430" y="101905"/>
                  </a:cubicBezTo>
                  <a:cubicBezTo>
                    <a:pt x="200895" y="105675"/>
                    <a:pt x="195825" y="106650"/>
                    <a:pt x="192056" y="104115"/>
                  </a:cubicBezTo>
                  <a:cubicBezTo>
                    <a:pt x="185946" y="99956"/>
                    <a:pt x="178602" y="98006"/>
                    <a:pt x="171128" y="98591"/>
                  </a:cubicBezTo>
                  <a:cubicBezTo>
                    <a:pt x="154879" y="99826"/>
                    <a:pt x="141816" y="113214"/>
                    <a:pt x="140971" y="129526"/>
                  </a:cubicBezTo>
                  <a:cubicBezTo>
                    <a:pt x="139996" y="148439"/>
                    <a:pt x="155074" y="164102"/>
                    <a:pt x="173727" y="164102"/>
                  </a:cubicBezTo>
                  <a:cubicBezTo>
                    <a:pt x="190236" y="164102"/>
                    <a:pt x="197970" y="152143"/>
                    <a:pt x="200245" y="139470"/>
                  </a:cubicBezTo>
                  <a:lnTo>
                    <a:pt x="184907" y="139470"/>
                  </a:lnTo>
                  <a:cubicBezTo>
                    <a:pt x="180812" y="139470"/>
                    <a:pt x="177107" y="136546"/>
                    <a:pt x="176522" y="132516"/>
                  </a:cubicBezTo>
                  <a:cubicBezTo>
                    <a:pt x="175807" y="127447"/>
                    <a:pt x="179707" y="123092"/>
                    <a:pt x="184646" y="123092"/>
                  </a:cubicBezTo>
                  <a:lnTo>
                    <a:pt x="209149" y="123092"/>
                  </a:lnTo>
                  <a:cubicBezTo>
                    <a:pt x="213634" y="123092"/>
                    <a:pt x="217339" y="126667"/>
                    <a:pt x="217339" y="131151"/>
                  </a:cubicBezTo>
                  <a:cubicBezTo>
                    <a:pt x="217339" y="160202"/>
                    <a:pt x="199400" y="180480"/>
                    <a:pt x="173727" y="180480"/>
                  </a:cubicBezTo>
                  <a:lnTo>
                    <a:pt x="173727" y="18048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79" name="Google Shape;379;p40"/>
            <p:cNvSpPr/>
            <p:nvPr/>
          </p:nvSpPr>
          <p:spPr>
            <a:xfrm>
              <a:off x="6959054" y="1824661"/>
              <a:ext cx="108864" cy="108859"/>
            </a:xfrm>
            <a:custGeom>
              <a:rect b="b" l="l" r="r" t="t"/>
              <a:pathLst>
                <a:path extrusionOk="0" h="108859" w="108864">
                  <a:moveTo>
                    <a:pt x="45106" y="90207"/>
                  </a:moveTo>
                  <a:cubicBezTo>
                    <a:pt x="53100" y="90207"/>
                    <a:pt x="60574" y="88128"/>
                    <a:pt x="67073" y="84488"/>
                  </a:cubicBezTo>
                  <a:lnTo>
                    <a:pt x="91446" y="108860"/>
                  </a:lnTo>
                  <a:cubicBezTo>
                    <a:pt x="96776" y="102621"/>
                    <a:pt x="102625" y="96772"/>
                    <a:pt x="108864" y="91442"/>
                  </a:cubicBezTo>
                  <a:lnTo>
                    <a:pt x="84492" y="67071"/>
                  </a:lnTo>
                  <a:cubicBezTo>
                    <a:pt x="88132" y="60572"/>
                    <a:pt x="90211" y="53098"/>
                    <a:pt x="90211" y="45104"/>
                  </a:cubicBezTo>
                  <a:cubicBezTo>
                    <a:pt x="90211" y="20212"/>
                    <a:pt x="69998" y="0"/>
                    <a:pt x="45106" y="0"/>
                  </a:cubicBezTo>
                  <a:cubicBezTo>
                    <a:pt x="20213" y="0"/>
                    <a:pt x="0" y="20212"/>
                    <a:pt x="0" y="45104"/>
                  </a:cubicBezTo>
                  <a:cubicBezTo>
                    <a:pt x="0" y="69995"/>
                    <a:pt x="20278" y="90207"/>
                    <a:pt x="45106" y="902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80" name="Google Shape;380;p40"/>
            <p:cNvSpPr/>
            <p:nvPr/>
          </p:nvSpPr>
          <p:spPr>
            <a:xfrm>
              <a:off x="7270114" y="2135707"/>
              <a:ext cx="108864" cy="108859"/>
            </a:xfrm>
            <a:custGeom>
              <a:rect b="b" l="l" r="r" t="t"/>
              <a:pathLst>
                <a:path extrusionOk="0" h="108859" w="108864">
                  <a:moveTo>
                    <a:pt x="63758" y="18652"/>
                  </a:moveTo>
                  <a:cubicBezTo>
                    <a:pt x="55764" y="18652"/>
                    <a:pt x="48290" y="20732"/>
                    <a:pt x="41791" y="24372"/>
                  </a:cubicBezTo>
                  <a:lnTo>
                    <a:pt x="17418" y="0"/>
                  </a:lnTo>
                  <a:cubicBezTo>
                    <a:pt x="12089" y="6239"/>
                    <a:pt x="6239" y="12088"/>
                    <a:pt x="0" y="17418"/>
                  </a:cubicBezTo>
                  <a:lnTo>
                    <a:pt x="24373" y="41789"/>
                  </a:lnTo>
                  <a:cubicBezTo>
                    <a:pt x="20733" y="48288"/>
                    <a:pt x="18653" y="55762"/>
                    <a:pt x="18653" y="63756"/>
                  </a:cubicBezTo>
                  <a:cubicBezTo>
                    <a:pt x="18653" y="88647"/>
                    <a:pt x="38866" y="108860"/>
                    <a:pt x="63758" y="108860"/>
                  </a:cubicBezTo>
                  <a:cubicBezTo>
                    <a:pt x="88651" y="108860"/>
                    <a:pt x="108864" y="88647"/>
                    <a:pt x="108864" y="63756"/>
                  </a:cubicBezTo>
                  <a:cubicBezTo>
                    <a:pt x="108864" y="38865"/>
                    <a:pt x="88651" y="18652"/>
                    <a:pt x="63758" y="18652"/>
                  </a:cubicBezTo>
                  <a:lnTo>
                    <a:pt x="63758" y="1865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81" name="Google Shape;381;p40"/>
            <p:cNvSpPr/>
            <p:nvPr/>
          </p:nvSpPr>
          <p:spPr>
            <a:xfrm>
              <a:off x="7270114" y="1824661"/>
              <a:ext cx="108864" cy="108859"/>
            </a:xfrm>
            <a:custGeom>
              <a:rect b="b" l="l" r="r" t="t"/>
              <a:pathLst>
                <a:path extrusionOk="0" h="108859" w="108864">
                  <a:moveTo>
                    <a:pt x="17418" y="108860"/>
                  </a:moveTo>
                  <a:lnTo>
                    <a:pt x="41791" y="84488"/>
                  </a:lnTo>
                  <a:cubicBezTo>
                    <a:pt x="48290" y="88128"/>
                    <a:pt x="55764" y="90207"/>
                    <a:pt x="63758" y="90207"/>
                  </a:cubicBezTo>
                  <a:cubicBezTo>
                    <a:pt x="88651" y="90207"/>
                    <a:pt x="108864" y="69995"/>
                    <a:pt x="108864" y="45104"/>
                  </a:cubicBezTo>
                  <a:cubicBezTo>
                    <a:pt x="108864" y="20212"/>
                    <a:pt x="88651" y="0"/>
                    <a:pt x="63758" y="0"/>
                  </a:cubicBezTo>
                  <a:cubicBezTo>
                    <a:pt x="38866" y="0"/>
                    <a:pt x="18653" y="20212"/>
                    <a:pt x="18653" y="45104"/>
                  </a:cubicBezTo>
                  <a:cubicBezTo>
                    <a:pt x="18653" y="53098"/>
                    <a:pt x="20733" y="60572"/>
                    <a:pt x="24373" y="67071"/>
                  </a:cubicBezTo>
                  <a:lnTo>
                    <a:pt x="0" y="91442"/>
                  </a:lnTo>
                  <a:cubicBezTo>
                    <a:pt x="6239" y="96836"/>
                    <a:pt x="12089" y="102621"/>
                    <a:pt x="17418" y="1088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82" name="Google Shape;382;p40"/>
            <p:cNvSpPr/>
            <p:nvPr/>
          </p:nvSpPr>
          <p:spPr>
            <a:xfrm>
              <a:off x="6959120" y="2135707"/>
              <a:ext cx="108864" cy="108859"/>
            </a:xfrm>
            <a:custGeom>
              <a:rect b="b" l="l" r="r" t="t"/>
              <a:pathLst>
                <a:path extrusionOk="0" h="108859" w="108864">
                  <a:moveTo>
                    <a:pt x="91445" y="0"/>
                  </a:moveTo>
                  <a:lnTo>
                    <a:pt x="67073" y="24372"/>
                  </a:lnTo>
                  <a:cubicBezTo>
                    <a:pt x="60573" y="20732"/>
                    <a:pt x="53099" y="18652"/>
                    <a:pt x="45105" y="18652"/>
                  </a:cubicBezTo>
                  <a:cubicBezTo>
                    <a:pt x="20213" y="18652"/>
                    <a:pt x="0" y="38865"/>
                    <a:pt x="0" y="63756"/>
                  </a:cubicBezTo>
                  <a:cubicBezTo>
                    <a:pt x="0" y="88647"/>
                    <a:pt x="20213" y="108860"/>
                    <a:pt x="45105" y="108860"/>
                  </a:cubicBezTo>
                  <a:cubicBezTo>
                    <a:pt x="69997" y="108860"/>
                    <a:pt x="90211" y="88647"/>
                    <a:pt x="90211" y="63756"/>
                  </a:cubicBezTo>
                  <a:cubicBezTo>
                    <a:pt x="90211" y="55762"/>
                    <a:pt x="88131" y="48288"/>
                    <a:pt x="84492" y="41789"/>
                  </a:cubicBezTo>
                  <a:lnTo>
                    <a:pt x="108864" y="17418"/>
                  </a:lnTo>
                  <a:cubicBezTo>
                    <a:pt x="102560" y="12088"/>
                    <a:pt x="96775" y="6239"/>
                    <a:pt x="91445" y="0"/>
                  </a:cubicBezTo>
                  <a:lnTo>
                    <a:pt x="9144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83" name="Google Shape;383;p40"/>
          <p:cNvGrpSpPr/>
          <p:nvPr/>
        </p:nvGrpSpPr>
        <p:grpSpPr>
          <a:xfrm>
            <a:off x="4801964" y="1618711"/>
            <a:ext cx="379468" cy="379569"/>
            <a:chOff x="6054735" y="4488308"/>
            <a:chExt cx="419858" cy="419970"/>
          </a:xfrm>
        </p:grpSpPr>
        <p:sp>
          <p:nvSpPr>
            <p:cNvPr id="384" name="Google Shape;384;p40"/>
            <p:cNvSpPr/>
            <p:nvPr/>
          </p:nvSpPr>
          <p:spPr>
            <a:xfrm>
              <a:off x="6212149" y="4580205"/>
              <a:ext cx="262444" cy="328073"/>
            </a:xfrm>
            <a:custGeom>
              <a:rect b="b" l="l" r="r" t="t"/>
              <a:pathLst>
                <a:path extrusionOk="0" h="328073" w="262444">
                  <a:moveTo>
                    <a:pt x="217339" y="0"/>
                  </a:moveTo>
                  <a:lnTo>
                    <a:pt x="186986" y="0"/>
                  </a:lnTo>
                  <a:lnTo>
                    <a:pt x="186986" y="133686"/>
                  </a:lnTo>
                  <a:cubicBezTo>
                    <a:pt x="186986" y="172160"/>
                    <a:pt x="155790" y="203421"/>
                    <a:pt x="117249" y="203421"/>
                  </a:cubicBezTo>
                  <a:lnTo>
                    <a:pt x="0" y="203421"/>
                  </a:lnTo>
                  <a:lnTo>
                    <a:pt x="0" y="225583"/>
                  </a:lnTo>
                  <a:cubicBezTo>
                    <a:pt x="0" y="250474"/>
                    <a:pt x="20213" y="270687"/>
                    <a:pt x="45106" y="270687"/>
                  </a:cubicBezTo>
                  <a:lnTo>
                    <a:pt x="132327" y="270687"/>
                  </a:lnTo>
                  <a:cubicBezTo>
                    <a:pt x="138111" y="303182"/>
                    <a:pt x="166579" y="327943"/>
                    <a:pt x="200635" y="328073"/>
                  </a:cubicBezTo>
                  <a:cubicBezTo>
                    <a:pt x="203690" y="328073"/>
                    <a:pt x="206679" y="327098"/>
                    <a:pt x="208954" y="325084"/>
                  </a:cubicBezTo>
                  <a:cubicBezTo>
                    <a:pt x="213309" y="321249"/>
                    <a:pt x="214349" y="315140"/>
                    <a:pt x="211944" y="310266"/>
                  </a:cubicBezTo>
                  <a:lnTo>
                    <a:pt x="208759" y="303897"/>
                  </a:lnTo>
                  <a:cubicBezTo>
                    <a:pt x="203495" y="293433"/>
                    <a:pt x="203365" y="281150"/>
                    <a:pt x="208109" y="270621"/>
                  </a:cubicBezTo>
                  <a:lnTo>
                    <a:pt x="217339" y="270621"/>
                  </a:lnTo>
                  <a:cubicBezTo>
                    <a:pt x="242231" y="270621"/>
                    <a:pt x="262444" y="250409"/>
                    <a:pt x="262444" y="225518"/>
                  </a:cubicBezTo>
                  <a:lnTo>
                    <a:pt x="262444" y="45103"/>
                  </a:lnTo>
                  <a:cubicBezTo>
                    <a:pt x="262444" y="20147"/>
                    <a:pt x="242231" y="0"/>
                    <a:pt x="217339"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85" name="Google Shape;385;p40"/>
            <p:cNvSpPr/>
            <p:nvPr/>
          </p:nvSpPr>
          <p:spPr>
            <a:xfrm>
              <a:off x="6054735" y="4488308"/>
              <a:ext cx="319832" cy="328008"/>
            </a:xfrm>
            <a:custGeom>
              <a:rect b="b" l="l" r="r" t="t"/>
              <a:pathLst>
                <a:path extrusionOk="0" h="328008" w="319832">
                  <a:moveTo>
                    <a:pt x="319833" y="225518"/>
                  </a:moveTo>
                  <a:lnTo>
                    <a:pt x="319833" y="45104"/>
                  </a:lnTo>
                  <a:cubicBezTo>
                    <a:pt x="319833" y="20213"/>
                    <a:pt x="299620" y="0"/>
                    <a:pt x="274727" y="0"/>
                  </a:cubicBezTo>
                  <a:lnTo>
                    <a:pt x="45105" y="0"/>
                  </a:lnTo>
                  <a:cubicBezTo>
                    <a:pt x="20213" y="0"/>
                    <a:pt x="0" y="20213"/>
                    <a:pt x="0" y="45104"/>
                  </a:cubicBezTo>
                  <a:lnTo>
                    <a:pt x="0" y="225518"/>
                  </a:lnTo>
                  <a:cubicBezTo>
                    <a:pt x="0" y="250409"/>
                    <a:pt x="20213" y="270622"/>
                    <a:pt x="45105" y="270622"/>
                  </a:cubicBezTo>
                  <a:lnTo>
                    <a:pt x="54334" y="270622"/>
                  </a:lnTo>
                  <a:cubicBezTo>
                    <a:pt x="59079" y="281150"/>
                    <a:pt x="58949" y="293369"/>
                    <a:pt x="53684" y="303897"/>
                  </a:cubicBezTo>
                  <a:lnTo>
                    <a:pt x="50630" y="310071"/>
                  </a:lnTo>
                  <a:cubicBezTo>
                    <a:pt x="49330" y="312736"/>
                    <a:pt x="48875" y="315790"/>
                    <a:pt x="49590" y="318650"/>
                  </a:cubicBezTo>
                  <a:cubicBezTo>
                    <a:pt x="51020" y="324304"/>
                    <a:pt x="56024" y="328009"/>
                    <a:pt x="61548" y="328009"/>
                  </a:cubicBezTo>
                  <a:cubicBezTo>
                    <a:pt x="95800" y="328009"/>
                    <a:pt x="124332" y="303182"/>
                    <a:pt x="130182" y="270622"/>
                  </a:cubicBezTo>
                  <a:lnTo>
                    <a:pt x="274792" y="270622"/>
                  </a:lnTo>
                  <a:cubicBezTo>
                    <a:pt x="299620" y="270622"/>
                    <a:pt x="319833" y="250475"/>
                    <a:pt x="319833" y="225518"/>
                  </a:cubicBezTo>
                  <a:lnTo>
                    <a:pt x="319833" y="225518"/>
                  </a:lnTo>
                  <a:close/>
                  <a:moveTo>
                    <a:pt x="135056" y="156628"/>
                  </a:moveTo>
                  <a:cubicBezTo>
                    <a:pt x="133951" y="177360"/>
                    <a:pt x="116858" y="193997"/>
                    <a:pt x="96060" y="194388"/>
                  </a:cubicBezTo>
                  <a:cubicBezTo>
                    <a:pt x="95800" y="194388"/>
                    <a:pt x="95540" y="194388"/>
                    <a:pt x="95215" y="194388"/>
                  </a:cubicBezTo>
                  <a:cubicBezTo>
                    <a:pt x="75392" y="194388"/>
                    <a:pt x="58429" y="179765"/>
                    <a:pt x="55699" y="160072"/>
                  </a:cubicBezTo>
                  <a:cubicBezTo>
                    <a:pt x="55439" y="158383"/>
                    <a:pt x="55309" y="156693"/>
                    <a:pt x="55309" y="155003"/>
                  </a:cubicBezTo>
                  <a:cubicBezTo>
                    <a:pt x="55244" y="149739"/>
                    <a:pt x="58949" y="145060"/>
                    <a:pt x="64083" y="144345"/>
                  </a:cubicBezTo>
                  <a:cubicBezTo>
                    <a:pt x="70388" y="143500"/>
                    <a:pt x="75782" y="148374"/>
                    <a:pt x="75782" y="154483"/>
                  </a:cubicBezTo>
                  <a:cubicBezTo>
                    <a:pt x="75782" y="155393"/>
                    <a:pt x="75847" y="156303"/>
                    <a:pt x="75977" y="157213"/>
                  </a:cubicBezTo>
                  <a:cubicBezTo>
                    <a:pt x="77342" y="166896"/>
                    <a:pt x="85791" y="174111"/>
                    <a:pt x="95605" y="173850"/>
                  </a:cubicBezTo>
                  <a:cubicBezTo>
                    <a:pt x="105744" y="173655"/>
                    <a:pt x="114064" y="165596"/>
                    <a:pt x="114583" y="155523"/>
                  </a:cubicBezTo>
                  <a:cubicBezTo>
                    <a:pt x="114843" y="150129"/>
                    <a:pt x="112959" y="145060"/>
                    <a:pt x="109254" y="141160"/>
                  </a:cubicBezTo>
                  <a:cubicBezTo>
                    <a:pt x="105549" y="137261"/>
                    <a:pt x="100544" y="135116"/>
                    <a:pt x="95215" y="135116"/>
                  </a:cubicBezTo>
                  <a:cubicBezTo>
                    <a:pt x="87546" y="135116"/>
                    <a:pt x="84426" y="136286"/>
                    <a:pt x="80527" y="138041"/>
                  </a:cubicBezTo>
                  <a:cubicBezTo>
                    <a:pt x="80071" y="138236"/>
                    <a:pt x="79812" y="138366"/>
                    <a:pt x="79747" y="138430"/>
                  </a:cubicBezTo>
                  <a:cubicBezTo>
                    <a:pt x="75587" y="140575"/>
                    <a:pt x="70453" y="139665"/>
                    <a:pt x="67268" y="135961"/>
                  </a:cubicBezTo>
                  <a:cubicBezTo>
                    <a:pt x="65253" y="133621"/>
                    <a:pt x="64538" y="130437"/>
                    <a:pt x="64993" y="127447"/>
                  </a:cubicBezTo>
                  <a:lnTo>
                    <a:pt x="72143" y="84098"/>
                  </a:lnTo>
                  <a:cubicBezTo>
                    <a:pt x="72988" y="79159"/>
                    <a:pt x="77212" y="75519"/>
                    <a:pt x="82282" y="75519"/>
                  </a:cubicBezTo>
                  <a:lnTo>
                    <a:pt x="118418" y="75519"/>
                  </a:lnTo>
                  <a:cubicBezTo>
                    <a:pt x="123488" y="75519"/>
                    <a:pt x="128037" y="79094"/>
                    <a:pt x="128817" y="84098"/>
                  </a:cubicBezTo>
                  <a:cubicBezTo>
                    <a:pt x="129857" y="90532"/>
                    <a:pt x="124917" y="96056"/>
                    <a:pt x="118678" y="96056"/>
                  </a:cubicBezTo>
                  <a:lnTo>
                    <a:pt x="90926" y="96056"/>
                  </a:lnTo>
                  <a:lnTo>
                    <a:pt x="87806" y="115034"/>
                  </a:lnTo>
                  <a:cubicBezTo>
                    <a:pt x="90016" y="114839"/>
                    <a:pt x="92486" y="114709"/>
                    <a:pt x="95215" y="114709"/>
                  </a:cubicBezTo>
                  <a:cubicBezTo>
                    <a:pt x="106069" y="114709"/>
                    <a:pt x="116663" y="119258"/>
                    <a:pt x="124138" y="127122"/>
                  </a:cubicBezTo>
                  <a:cubicBezTo>
                    <a:pt x="131741" y="135051"/>
                    <a:pt x="135641" y="145515"/>
                    <a:pt x="135056" y="156628"/>
                  </a:cubicBezTo>
                  <a:close/>
                  <a:moveTo>
                    <a:pt x="211749" y="194388"/>
                  </a:moveTo>
                  <a:cubicBezTo>
                    <a:pt x="165928" y="194388"/>
                    <a:pt x="132066" y="142330"/>
                    <a:pt x="166188" y="94237"/>
                  </a:cubicBezTo>
                  <a:cubicBezTo>
                    <a:pt x="166708" y="93522"/>
                    <a:pt x="167293" y="92872"/>
                    <a:pt x="168008" y="92287"/>
                  </a:cubicBezTo>
                  <a:cubicBezTo>
                    <a:pt x="194070" y="70385"/>
                    <a:pt x="226437" y="70710"/>
                    <a:pt x="248665" y="88323"/>
                  </a:cubicBezTo>
                  <a:cubicBezTo>
                    <a:pt x="248990" y="88582"/>
                    <a:pt x="249250" y="88973"/>
                    <a:pt x="249315" y="89428"/>
                  </a:cubicBezTo>
                  <a:cubicBezTo>
                    <a:pt x="251979" y="101971"/>
                    <a:pt x="240736" y="107560"/>
                    <a:pt x="233522" y="102685"/>
                  </a:cubicBezTo>
                  <a:cubicBezTo>
                    <a:pt x="219158" y="93002"/>
                    <a:pt x="199400" y="93457"/>
                    <a:pt x="183216" y="106910"/>
                  </a:cubicBezTo>
                  <a:cubicBezTo>
                    <a:pt x="182761" y="107300"/>
                    <a:pt x="182372" y="107755"/>
                    <a:pt x="181982" y="108210"/>
                  </a:cubicBezTo>
                  <a:cubicBezTo>
                    <a:pt x="159494" y="139730"/>
                    <a:pt x="181722" y="173916"/>
                    <a:pt x="211749" y="173916"/>
                  </a:cubicBezTo>
                  <a:cubicBezTo>
                    <a:pt x="231052" y="173916"/>
                    <a:pt x="240280" y="160072"/>
                    <a:pt x="243010" y="145190"/>
                  </a:cubicBezTo>
                  <a:lnTo>
                    <a:pt x="220588" y="145190"/>
                  </a:lnTo>
                  <a:cubicBezTo>
                    <a:pt x="220132" y="145190"/>
                    <a:pt x="219678" y="144995"/>
                    <a:pt x="219288" y="144670"/>
                  </a:cubicBezTo>
                  <a:cubicBezTo>
                    <a:pt x="209734" y="135701"/>
                    <a:pt x="215973" y="124652"/>
                    <a:pt x="224747" y="124652"/>
                  </a:cubicBezTo>
                  <a:lnTo>
                    <a:pt x="262183" y="124652"/>
                  </a:lnTo>
                  <a:cubicBezTo>
                    <a:pt x="263094" y="124652"/>
                    <a:pt x="263874" y="125367"/>
                    <a:pt x="264003" y="126277"/>
                  </a:cubicBezTo>
                  <a:cubicBezTo>
                    <a:pt x="267903" y="165857"/>
                    <a:pt x="245285" y="194388"/>
                    <a:pt x="211749" y="194388"/>
                  </a:cubicBezTo>
                  <a:lnTo>
                    <a:pt x="211749" y="19438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86" name="Google Shape;386;p40"/>
          <p:cNvGrpSpPr/>
          <p:nvPr/>
        </p:nvGrpSpPr>
        <p:grpSpPr>
          <a:xfrm>
            <a:off x="869517" y="3218373"/>
            <a:ext cx="379583" cy="379510"/>
            <a:chOff x="4259485" y="3816629"/>
            <a:chExt cx="419986" cy="419905"/>
          </a:xfrm>
        </p:grpSpPr>
        <p:sp>
          <p:nvSpPr>
            <p:cNvPr id="387" name="Google Shape;387;p40"/>
            <p:cNvSpPr/>
            <p:nvPr/>
          </p:nvSpPr>
          <p:spPr>
            <a:xfrm>
              <a:off x="4554750" y="4146327"/>
              <a:ext cx="41010" cy="90194"/>
            </a:xfrm>
            <a:custGeom>
              <a:rect b="b" l="l" r="r" t="t"/>
              <a:pathLst>
                <a:path extrusionOk="0" h="90194" w="41010">
                  <a:moveTo>
                    <a:pt x="28727" y="0"/>
                  </a:moveTo>
                  <a:lnTo>
                    <a:pt x="0" y="0"/>
                  </a:lnTo>
                  <a:lnTo>
                    <a:pt x="0" y="69281"/>
                  </a:lnTo>
                  <a:cubicBezTo>
                    <a:pt x="0" y="79744"/>
                    <a:pt x="8514" y="89362"/>
                    <a:pt x="18978" y="90142"/>
                  </a:cubicBezTo>
                  <a:cubicBezTo>
                    <a:pt x="31002" y="90987"/>
                    <a:pt x="41011" y="81499"/>
                    <a:pt x="41011" y="69670"/>
                  </a:cubicBezTo>
                  <a:lnTo>
                    <a:pt x="41011" y="12284"/>
                  </a:lnTo>
                  <a:cubicBezTo>
                    <a:pt x="41011" y="5459"/>
                    <a:pt x="35552" y="0"/>
                    <a:pt x="2872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88" name="Google Shape;388;p40"/>
            <p:cNvSpPr/>
            <p:nvPr/>
          </p:nvSpPr>
          <p:spPr>
            <a:xfrm>
              <a:off x="4567879" y="3850857"/>
              <a:ext cx="111592" cy="176320"/>
            </a:xfrm>
            <a:custGeom>
              <a:rect b="b" l="l" r="r" t="t"/>
              <a:pathLst>
                <a:path extrusionOk="0" h="176320" w="111592">
                  <a:moveTo>
                    <a:pt x="97230" y="59878"/>
                  </a:moveTo>
                  <a:lnTo>
                    <a:pt x="86571" y="53704"/>
                  </a:lnTo>
                  <a:lnTo>
                    <a:pt x="92746" y="43046"/>
                  </a:lnTo>
                  <a:cubicBezTo>
                    <a:pt x="100675" y="29333"/>
                    <a:pt x="95995" y="11785"/>
                    <a:pt x="82217" y="3857"/>
                  </a:cubicBezTo>
                  <a:cubicBezTo>
                    <a:pt x="68438" y="-4072"/>
                    <a:pt x="50955" y="607"/>
                    <a:pt x="43026" y="14385"/>
                  </a:cubicBezTo>
                  <a:lnTo>
                    <a:pt x="0" y="88929"/>
                  </a:lnTo>
                  <a:lnTo>
                    <a:pt x="49720" y="117655"/>
                  </a:lnTo>
                  <a:lnTo>
                    <a:pt x="74352" y="75022"/>
                  </a:lnTo>
                  <a:lnTo>
                    <a:pt x="85011" y="81196"/>
                  </a:lnTo>
                  <a:cubicBezTo>
                    <a:pt x="86961" y="82300"/>
                    <a:pt x="87611" y="84835"/>
                    <a:pt x="86506" y="86785"/>
                  </a:cubicBezTo>
                  <a:lnTo>
                    <a:pt x="45495" y="157819"/>
                  </a:lnTo>
                  <a:cubicBezTo>
                    <a:pt x="42116" y="163734"/>
                    <a:pt x="44131" y="171208"/>
                    <a:pt x="49980" y="174652"/>
                  </a:cubicBezTo>
                  <a:cubicBezTo>
                    <a:pt x="55829" y="178097"/>
                    <a:pt x="63369" y="176017"/>
                    <a:pt x="66813" y="170168"/>
                  </a:cubicBezTo>
                  <a:lnTo>
                    <a:pt x="107824" y="99133"/>
                  </a:lnTo>
                  <a:cubicBezTo>
                    <a:pt x="115623" y="85420"/>
                    <a:pt x="110944" y="67807"/>
                    <a:pt x="97230" y="59878"/>
                  </a:cubicBezTo>
                  <a:lnTo>
                    <a:pt x="97230" y="5987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89" name="Google Shape;389;p40"/>
            <p:cNvSpPr/>
            <p:nvPr/>
          </p:nvSpPr>
          <p:spPr>
            <a:xfrm>
              <a:off x="4467589" y="3961103"/>
              <a:ext cx="137595" cy="200754"/>
            </a:xfrm>
            <a:custGeom>
              <a:rect b="b" l="l" r="r" t="t"/>
              <a:pathLst>
                <a:path extrusionOk="0" h="200754" w="137595">
                  <a:moveTo>
                    <a:pt x="38026" y="86503"/>
                  </a:moveTo>
                  <a:cubicBezTo>
                    <a:pt x="20218" y="117374"/>
                    <a:pt x="7479" y="150974"/>
                    <a:pt x="264" y="185939"/>
                  </a:cubicBezTo>
                  <a:cubicBezTo>
                    <a:pt x="-2075" y="197507"/>
                    <a:pt x="11638" y="205436"/>
                    <a:pt x="20477" y="197637"/>
                  </a:cubicBezTo>
                  <a:cubicBezTo>
                    <a:pt x="47190" y="173980"/>
                    <a:pt x="69873" y="146165"/>
                    <a:pt x="87681" y="115229"/>
                  </a:cubicBezTo>
                  <a:lnTo>
                    <a:pt x="137596" y="28726"/>
                  </a:lnTo>
                  <a:lnTo>
                    <a:pt x="87876" y="0"/>
                  </a:lnTo>
                  <a:lnTo>
                    <a:pt x="38026" y="8650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0" name="Google Shape;390;p40"/>
            <p:cNvSpPr/>
            <p:nvPr/>
          </p:nvSpPr>
          <p:spPr>
            <a:xfrm>
              <a:off x="4259485" y="3816629"/>
              <a:ext cx="275572" cy="419905"/>
            </a:xfrm>
            <a:custGeom>
              <a:rect b="b" l="l" r="r" t="t"/>
              <a:pathLst>
                <a:path extrusionOk="0" h="419905" w="275572">
                  <a:moveTo>
                    <a:pt x="270698" y="335158"/>
                  </a:moveTo>
                  <a:cubicBezTo>
                    <a:pt x="262574" y="343996"/>
                    <a:pt x="253994" y="352445"/>
                    <a:pt x="244895" y="360504"/>
                  </a:cubicBezTo>
                  <a:cubicBezTo>
                    <a:pt x="238071" y="366548"/>
                    <a:pt x="229427" y="369863"/>
                    <a:pt x="220523" y="369863"/>
                  </a:cubicBezTo>
                  <a:cubicBezTo>
                    <a:pt x="220523" y="369863"/>
                    <a:pt x="220523" y="369863"/>
                    <a:pt x="220523" y="369863"/>
                  </a:cubicBezTo>
                  <a:cubicBezTo>
                    <a:pt x="217858" y="369863"/>
                    <a:pt x="174962" y="369863"/>
                    <a:pt x="174962" y="369863"/>
                  </a:cubicBezTo>
                  <a:cubicBezTo>
                    <a:pt x="167293" y="369863"/>
                    <a:pt x="160079" y="366873"/>
                    <a:pt x="154685" y="361479"/>
                  </a:cubicBezTo>
                  <a:cubicBezTo>
                    <a:pt x="153060" y="359854"/>
                    <a:pt x="150460" y="359854"/>
                    <a:pt x="148900" y="361479"/>
                  </a:cubicBezTo>
                  <a:lnTo>
                    <a:pt x="143181" y="367198"/>
                  </a:lnTo>
                  <a:cubicBezTo>
                    <a:pt x="138761" y="371617"/>
                    <a:pt x="131352" y="371617"/>
                    <a:pt x="127257" y="366873"/>
                  </a:cubicBezTo>
                  <a:cubicBezTo>
                    <a:pt x="124138" y="363298"/>
                    <a:pt x="119133" y="362064"/>
                    <a:pt x="114389" y="364014"/>
                  </a:cubicBezTo>
                  <a:cubicBezTo>
                    <a:pt x="113284" y="364468"/>
                    <a:pt x="112309" y="365183"/>
                    <a:pt x="111529" y="366028"/>
                  </a:cubicBezTo>
                  <a:cubicBezTo>
                    <a:pt x="105224" y="372657"/>
                    <a:pt x="93461" y="370708"/>
                    <a:pt x="90406" y="360179"/>
                  </a:cubicBezTo>
                  <a:cubicBezTo>
                    <a:pt x="89496" y="356994"/>
                    <a:pt x="90666" y="352315"/>
                    <a:pt x="92941" y="349911"/>
                  </a:cubicBezTo>
                  <a:cubicBezTo>
                    <a:pt x="99765" y="342567"/>
                    <a:pt x="109059" y="338537"/>
                    <a:pt x="119003" y="338537"/>
                  </a:cubicBezTo>
                  <a:cubicBezTo>
                    <a:pt x="124267" y="338537"/>
                    <a:pt x="129402" y="339707"/>
                    <a:pt x="134081" y="341851"/>
                  </a:cubicBezTo>
                  <a:cubicBezTo>
                    <a:pt x="145390" y="332948"/>
                    <a:pt x="161964" y="333728"/>
                    <a:pt x="172298" y="344321"/>
                  </a:cubicBezTo>
                  <a:cubicBezTo>
                    <a:pt x="172947" y="344971"/>
                    <a:pt x="173858" y="345361"/>
                    <a:pt x="174767" y="345361"/>
                  </a:cubicBezTo>
                  <a:lnTo>
                    <a:pt x="185621" y="345361"/>
                  </a:lnTo>
                  <a:cubicBezTo>
                    <a:pt x="183411" y="339122"/>
                    <a:pt x="182892" y="332298"/>
                    <a:pt x="184257" y="325604"/>
                  </a:cubicBezTo>
                  <a:cubicBezTo>
                    <a:pt x="184582" y="323979"/>
                    <a:pt x="184971" y="322354"/>
                    <a:pt x="185296" y="320729"/>
                  </a:cubicBezTo>
                  <a:lnTo>
                    <a:pt x="53295" y="320729"/>
                  </a:lnTo>
                  <a:cubicBezTo>
                    <a:pt x="46990" y="320729"/>
                    <a:pt x="41466" y="316115"/>
                    <a:pt x="40751" y="309811"/>
                  </a:cubicBezTo>
                  <a:cubicBezTo>
                    <a:pt x="39906" y="302402"/>
                    <a:pt x="45690" y="296098"/>
                    <a:pt x="52970" y="296098"/>
                  </a:cubicBezTo>
                  <a:lnTo>
                    <a:pt x="191601" y="296098"/>
                  </a:lnTo>
                  <a:cubicBezTo>
                    <a:pt x="194070" y="287779"/>
                    <a:pt x="196800" y="279590"/>
                    <a:pt x="199855" y="271467"/>
                  </a:cubicBezTo>
                  <a:lnTo>
                    <a:pt x="53295" y="271467"/>
                  </a:lnTo>
                  <a:cubicBezTo>
                    <a:pt x="46990" y="271467"/>
                    <a:pt x="41466" y="266853"/>
                    <a:pt x="40751" y="260548"/>
                  </a:cubicBezTo>
                  <a:cubicBezTo>
                    <a:pt x="39906" y="253139"/>
                    <a:pt x="45690" y="246835"/>
                    <a:pt x="52970" y="246835"/>
                  </a:cubicBezTo>
                  <a:lnTo>
                    <a:pt x="210124" y="246835"/>
                  </a:lnTo>
                  <a:cubicBezTo>
                    <a:pt x="214543" y="237282"/>
                    <a:pt x="219418" y="227858"/>
                    <a:pt x="224747" y="218694"/>
                  </a:cubicBezTo>
                  <a:lnTo>
                    <a:pt x="270633" y="139210"/>
                  </a:lnTo>
                  <a:lnTo>
                    <a:pt x="270633" y="36915"/>
                  </a:lnTo>
                  <a:cubicBezTo>
                    <a:pt x="270633" y="16508"/>
                    <a:pt x="254125" y="0"/>
                    <a:pt x="233716" y="0"/>
                  </a:cubicBezTo>
                  <a:lnTo>
                    <a:pt x="36916" y="0"/>
                  </a:lnTo>
                  <a:cubicBezTo>
                    <a:pt x="16508" y="0"/>
                    <a:pt x="0" y="16508"/>
                    <a:pt x="0" y="36915"/>
                  </a:cubicBezTo>
                  <a:lnTo>
                    <a:pt x="0" y="382991"/>
                  </a:lnTo>
                  <a:cubicBezTo>
                    <a:pt x="0" y="403398"/>
                    <a:pt x="16508" y="419906"/>
                    <a:pt x="36916" y="419906"/>
                  </a:cubicBezTo>
                  <a:lnTo>
                    <a:pt x="275572" y="419906"/>
                  </a:lnTo>
                  <a:cubicBezTo>
                    <a:pt x="272388" y="413732"/>
                    <a:pt x="270633" y="406778"/>
                    <a:pt x="270633" y="399434"/>
                  </a:cubicBezTo>
                  <a:lnTo>
                    <a:pt x="270633" y="335158"/>
                  </a:lnTo>
                  <a:close/>
                  <a:moveTo>
                    <a:pt x="128687" y="111719"/>
                  </a:moveTo>
                  <a:cubicBezTo>
                    <a:pt x="128557" y="85528"/>
                    <a:pt x="149420" y="63561"/>
                    <a:pt x="175612" y="62391"/>
                  </a:cubicBezTo>
                  <a:cubicBezTo>
                    <a:pt x="186271" y="61936"/>
                    <a:pt x="196670" y="64796"/>
                    <a:pt x="205379" y="70775"/>
                  </a:cubicBezTo>
                  <a:cubicBezTo>
                    <a:pt x="209669" y="73700"/>
                    <a:pt x="210384" y="80004"/>
                    <a:pt x="206224" y="83708"/>
                  </a:cubicBezTo>
                  <a:cubicBezTo>
                    <a:pt x="203430" y="86243"/>
                    <a:pt x="199140" y="86308"/>
                    <a:pt x="195955" y="84228"/>
                  </a:cubicBezTo>
                  <a:cubicBezTo>
                    <a:pt x="190041" y="80264"/>
                    <a:pt x="182957" y="78379"/>
                    <a:pt x="175742" y="78834"/>
                  </a:cubicBezTo>
                  <a:cubicBezTo>
                    <a:pt x="159234" y="79874"/>
                    <a:pt x="145910" y="93327"/>
                    <a:pt x="145065" y="109770"/>
                  </a:cubicBezTo>
                  <a:cubicBezTo>
                    <a:pt x="144090" y="128682"/>
                    <a:pt x="159169" y="144345"/>
                    <a:pt x="177822" y="144345"/>
                  </a:cubicBezTo>
                  <a:cubicBezTo>
                    <a:pt x="194331" y="144345"/>
                    <a:pt x="202065" y="132386"/>
                    <a:pt x="204339" y="119713"/>
                  </a:cubicBezTo>
                  <a:lnTo>
                    <a:pt x="189001" y="119713"/>
                  </a:lnTo>
                  <a:cubicBezTo>
                    <a:pt x="184907" y="119713"/>
                    <a:pt x="181202" y="116789"/>
                    <a:pt x="180617" y="112759"/>
                  </a:cubicBezTo>
                  <a:cubicBezTo>
                    <a:pt x="179902" y="107690"/>
                    <a:pt x="183801" y="103335"/>
                    <a:pt x="188741" y="103335"/>
                  </a:cubicBezTo>
                  <a:lnTo>
                    <a:pt x="213243" y="103335"/>
                  </a:lnTo>
                  <a:cubicBezTo>
                    <a:pt x="217728" y="103335"/>
                    <a:pt x="221433" y="106910"/>
                    <a:pt x="221433" y="111394"/>
                  </a:cubicBezTo>
                  <a:cubicBezTo>
                    <a:pt x="221498" y="140445"/>
                    <a:pt x="203559" y="160722"/>
                    <a:pt x="177822" y="160722"/>
                  </a:cubicBezTo>
                  <a:cubicBezTo>
                    <a:pt x="150850" y="160722"/>
                    <a:pt x="128817" y="138755"/>
                    <a:pt x="128687" y="111719"/>
                  </a:cubicBezTo>
                  <a:close/>
                  <a:moveTo>
                    <a:pt x="57454" y="119648"/>
                  </a:moveTo>
                  <a:cubicBezTo>
                    <a:pt x="62004" y="119648"/>
                    <a:pt x="65643" y="123352"/>
                    <a:pt x="65643" y="127837"/>
                  </a:cubicBezTo>
                  <a:cubicBezTo>
                    <a:pt x="65643" y="128617"/>
                    <a:pt x="65708" y="129397"/>
                    <a:pt x="65773" y="130112"/>
                  </a:cubicBezTo>
                  <a:cubicBezTo>
                    <a:pt x="66943" y="138366"/>
                    <a:pt x="74093" y="144474"/>
                    <a:pt x="82477" y="144280"/>
                  </a:cubicBezTo>
                  <a:cubicBezTo>
                    <a:pt x="91056" y="144085"/>
                    <a:pt x="98140" y="137261"/>
                    <a:pt x="98595" y="128682"/>
                  </a:cubicBezTo>
                  <a:cubicBezTo>
                    <a:pt x="98855" y="124132"/>
                    <a:pt x="97230" y="119778"/>
                    <a:pt x="94110" y="116464"/>
                  </a:cubicBezTo>
                  <a:cubicBezTo>
                    <a:pt x="90991" y="113149"/>
                    <a:pt x="86701" y="111329"/>
                    <a:pt x="82152" y="111329"/>
                  </a:cubicBezTo>
                  <a:cubicBezTo>
                    <a:pt x="75717" y="111329"/>
                    <a:pt x="73053" y="112304"/>
                    <a:pt x="69738" y="113799"/>
                  </a:cubicBezTo>
                  <a:cubicBezTo>
                    <a:pt x="69348" y="113994"/>
                    <a:pt x="69153" y="114059"/>
                    <a:pt x="69088" y="114124"/>
                  </a:cubicBezTo>
                  <a:cubicBezTo>
                    <a:pt x="65578" y="115944"/>
                    <a:pt x="61094" y="114969"/>
                    <a:pt x="58624" y="111525"/>
                  </a:cubicBezTo>
                  <a:cubicBezTo>
                    <a:pt x="57324" y="109704"/>
                    <a:pt x="56934" y="107430"/>
                    <a:pt x="57259" y="105285"/>
                  </a:cubicBezTo>
                  <a:lnTo>
                    <a:pt x="63239" y="69215"/>
                  </a:lnTo>
                  <a:cubicBezTo>
                    <a:pt x="63888" y="65251"/>
                    <a:pt x="67333" y="62326"/>
                    <a:pt x="71298" y="62326"/>
                  </a:cubicBezTo>
                  <a:lnTo>
                    <a:pt x="101390" y="62326"/>
                  </a:lnTo>
                  <a:cubicBezTo>
                    <a:pt x="105484" y="62326"/>
                    <a:pt x="109189" y="65251"/>
                    <a:pt x="109774" y="69281"/>
                  </a:cubicBezTo>
                  <a:cubicBezTo>
                    <a:pt x="110489" y="74350"/>
                    <a:pt x="106589" y="78704"/>
                    <a:pt x="101650" y="78704"/>
                  </a:cubicBezTo>
                  <a:lnTo>
                    <a:pt x="78252" y="78704"/>
                  </a:lnTo>
                  <a:lnTo>
                    <a:pt x="75522" y="95211"/>
                  </a:lnTo>
                  <a:cubicBezTo>
                    <a:pt x="77472" y="95017"/>
                    <a:pt x="79617" y="94887"/>
                    <a:pt x="82087" y="94887"/>
                  </a:cubicBezTo>
                  <a:cubicBezTo>
                    <a:pt x="91056" y="94887"/>
                    <a:pt x="99765" y="98656"/>
                    <a:pt x="105939" y="105155"/>
                  </a:cubicBezTo>
                  <a:cubicBezTo>
                    <a:pt x="112244" y="111784"/>
                    <a:pt x="115428" y="120428"/>
                    <a:pt x="114908" y="129526"/>
                  </a:cubicBezTo>
                  <a:cubicBezTo>
                    <a:pt x="113999" y="146620"/>
                    <a:pt x="99895" y="160332"/>
                    <a:pt x="82737" y="160657"/>
                  </a:cubicBezTo>
                  <a:cubicBezTo>
                    <a:pt x="82542" y="160657"/>
                    <a:pt x="82282" y="160657"/>
                    <a:pt x="82087" y="160657"/>
                  </a:cubicBezTo>
                  <a:cubicBezTo>
                    <a:pt x="65708" y="160657"/>
                    <a:pt x="51735" y="148569"/>
                    <a:pt x="49525" y="132322"/>
                  </a:cubicBezTo>
                  <a:cubicBezTo>
                    <a:pt x="49330" y="130826"/>
                    <a:pt x="49200" y="129267"/>
                    <a:pt x="49200" y="127772"/>
                  </a:cubicBezTo>
                  <a:cubicBezTo>
                    <a:pt x="49265" y="123288"/>
                    <a:pt x="52970" y="119648"/>
                    <a:pt x="57454" y="119648"/>
                  </a:cubicBezTo>
                  <a:lnTo>
                    <a:pt x="57454" y="119648"/>
                  </a:lnTo>
                  <a:close/>
                  <a:moveTo>
                    <a:pt x="53359" y="197637"/>
                  </a:moveTo>
                  <a:lnTo>
                    <a:pt x="184257" y="197637"/>
                  </a:lnTo>
                  <a:cubicBezTo>
                    <a:pt x="190561" y="197637"/>
                    <a:pt x="196085" y="202251"/>
                    <a:pt x="196800" y="208556"/>
                  </a:cubicBezTo>
                  <a:cubicBezTo>
                    <a:pt x="197645" y="215964"/>
                    <a:pt x="191861" y="222268"/>
                    <a:pt x="184582" y="222268"/>
                  </a:cubicBezTo>
                  <a:lnTo>
                    <a:pt x="53684" y="222268"/>
                  </a:lnTo>
                  <a:cubicBezTo>
                    <a:pt x="47380" y="222268"/>
                    <a:pt x="41856" y="217654"/>
                    <a:pt x="41141" y="211350"/>
                  </a:cubicBezTo>
                  <a:cubicBezTo>
                    <a:pt x="40361" y="203941"/>
                    <a:pt x="46145" y="197637"/>
                    <a:pt x="53359" y="1976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91" name="Google Shape;391;p40"/>
          <p:cNvGrpSpPr/>
          <p:nvPr/>
        </p:nvGrpSpPr>
        <p:grpSpPr>
          <a:xfrm>
            <a:off x="4801948" y="3218369"/>
            <a:ext cx="379498" cy="379509"/>
            <a:chOff x="4259533" y="4476740"/>
            <a:chExt cx="419892" cy="419904"/>
          </a:xfrm>
        </p:grpSpPr>
        <p:sp>
          <p:nvSpPr>
            <p:cNvPr id="392" name="Google Shape;392;p40"/>
            <p:cNvSpPr/>
            <p:nvPr/>
          </p:nvSpPr>
          <p:spPr>
            <a:xfrm>
              <a:off x="4407930" y="4796559"/>
              <a:ext cx="123032" cy="38540"/>
            </a:xfrm>
            <a:custGeom>
              <a:rect b="b" l="l" r="r" t="t"/>
              <a:pathLst>
                <a:path extrusionOk="0" h="38540" w="123032">
                  <a:moveTo>
                    <a:pt x="20538" y="38540"/>
                  </a:moveTo>
                  <a:lnTo>
                    <a:pt x="102560" y="38540"/>
                  </a:lnTo>
                  <a:cubicBezTo>
                    <a:pt x="113868" y="38540"/>
                    <a:pt x="123033" y="29376"/>
                    <a:pt x="123033" y="18068"/>
                  </a:cubicBezTo>
                  <a:lnTo>
                    <a:pt x="123033" y="0"/>
                  </a:lnTo>
                  <a:lnTo>
                    <a:pt x="0" y="0"/>
                  </a:lnTo>
                  <a:lnTo>
                    <a:pt x="0" y="18068"/>
                  </a:lnTo>
                  <a:cubicBezTo>
                    <a:pt x="65" y="29376"/>
                    <a:pt x="9229" y="38540"/>
                    <a:pt x="20538" y="3854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3" name="Google Shape;393;p40"/>
            <p:cNvSpPr/>
            <p:nvPr/>
          </p:nvSpPr>
          <p:spPr>
            <a:xfrm>
              <a:off x="4630191" y="4607957"/>
              <a:ext cx="49234" cy="24631"/>
            </a:xfrm>
            <a:custGeom>
              <a:rect b="b" l="l" r="r" t="t"/>
              <a:pathLst>
                <a:path extrusionOk="0" h="24631" w="49234">
                  <a:moveTo>
                    <a:pt x="36933" y="0"/>
                  </a:moveTo>
                  <a:lnTo>
                    <a:pt x="12626" y="0"/>
                  </a:lnTo>
                  <a:cubicBezTo>
                    <a:pt x="6321" y="0"/>
                    <a:pt x="797" y="4614"/>
                    <a:pt x="82" y="10918"/>
                  </a:cubicBezTo>
                  <a:cubicBezTo>
                    <a:pt x="-763" y="18327"/>
                    <a:pt x="5021" y="24631"/>
                    <a:pt x="12301" y="24631"/>
                  </a:cubicBezTo>
                  <a:lnTo>
                    <a:pt x="36608" y="24631"/>
                  </a:lnTo>
                  <a:cubicBezTo>
                    <a:pt x="42913" y="24631"/>
                    <a:pt x="48437" y="20017"/>
                    <a:pt x="49152" y="13713"/>
                  </a:cubicBezTo>
                  <a:cubicBezTo>
                    <a:pt x="49997" y="6304"/>
                    <a:pt x="44213" y="0"/>
                    <a:pt x="3693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4" name="Google Shape;394;p40"/>
            <p:cNvSpPr/>
            <p:nvPr/>
          </p:nvSpPr>
          <p:spPr>
            <a:xfrm>
              <a:off x="4617129" y="4517626"/>
              <a:ext cx="45958" cy="36965"/>
            </a:xfrm>
            <a:custGeom>
              <a:rect b="b" l="l" r="r" t="t"/>
              <a:pathLst>
                <a:path extrusionOk="0" h="36965" w="45958">
                  <a:moveTo>
                    <a:pt x="1640" y="30798"/>
                  </a:moveTo>
                  <a:cubicBezTo>
                    <a:pt x="5019" y="36713"/>
                    <a:pt x="12558" y="38727"/>
                    <a:pt x="18473" y="35283"/>
                  </a:cubicBezTo>
                  <a:lnTo>
                    <a:pt x="39791" y="22999"/>
                  </a:lnTo>
                  <a:cubicBezTo>
                    <a:pt x="45705" y="19620"/>
                    <a:pt x="47720" y="12081"/>
                    <a:pt x="44275" y="6167"/>
                  </a:cubicBezTo>
                  <a:cubicBezTo>
                    <a:pt x="40896" y="253"/>
                    <a:pt x="33356" y="-1762"/>
                    <a:pt x="27442" y="1683"/>
                  </a:cubicBezTo>
                  <a:lnTo>
                    <a:pt x="6124" y="13966"/>
                  </a:lnTo>
                  <a:cubicBezTo>
                    <a:pt x="275" y="17410"/>
                    <a:pt x="-1740" y="24949"/>
                    <a:pt x="1640" y="307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5" name="Google Shape;395;p40"/>
            <p:cNvSpPr/>
            <p:nvPr/>
          </p:nvSpPr>
          <p:spPr>
            <a:xfrm>
              <a:off x="4617129" y="4685865"/>
              <a:ext cx="45914" cy="36879"/>
            </a:xfrm>
            <a:custGeom>
              <a:rect b="b" l="l" r="r" t="t"/>
              <a:pathLst>
                <a:path extrusionOk="0" h="36879" w="45914">
                  <a:moveTo>
                    <a:pt x="39791" y="13923"/>
                  </a:moveTo>
                  <a:lnTo>
                    <a:pt x="18473" y="1639"/>
                  </a:lnTo>
                  <a:cubicBezTo>
                    <a:pt x="12558" y="-1740"/>
                    <a:pt x="5084" y="275"/>
                    <a:pt x="1640" y="6124"/>
                  </a:cubicBezTo>
                  <a:cubicBezTo>
                    <a:pt x="-1740" y="12038"/>
                    <a:pt x="275" y="19512"/>
                    <a:pt x="6124" y="22956"/>
                  </a:cubicBezTo>
                  <a:lnTo>
                    <a:pt x="27442" y="35240"/>
                  </a:lnTo>
                  <a:cubicBezTo>
                    <a:pt x="33356" y="38619"/>
                    <a:pt x="40831" y="36604"/>
                    <a:pt x="44275" y="30755"/>
                  </a:cubicBezTo>
                  <a:cubicBezTo>
                    <a:pt x="47655" y="24841"/>
                    <a:pt x="45640" y="17303"/>
                    <a:pt x="39791" y="1392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6" name="Google Shape;396;p40"/>
            <p:cNvSpPr/>
            <p:nvPr/>
          </p:nvSpPr>
          <p:spPr>
            <a:xfrm>
              <a:off x="4259533" y="4607957"/>
              <a:ext cx="49234" cy="24631"/>
            </a:xfrm>
            <a:custGeom>
              <a:rect b="b" l="l" r="r" t="t"/>
              <a:pathLst>
                <a:path extrusionOk="0" h="24631" w="49234">
                  <a:moveTo>
                    <a:pt x="36609" y="0"/>
                  </a:moveTo>
                  <a:lnTo>
                    <a:pt x="12626" y="0"/>
                  </a:lnTo>
                  <a:cubicBezTo>
                    <a:pt x="6322" y="0"/>
                    <a:pt x="797" y="4614"/>
                    <a:pt x="82" y="10918"/>
                  </a:cubicBezTo>
                  <a:cubicBezTo>
                    <a:pt x="-763" y="18327"/>
                    <a:pt x="5022" y="24631"/>
                    <a:pt x="12301" y="24631"/>
                  </a:cubicBezTo>
                  <a:lnTo>
                    <a:pt x="36934" y="24631"/>
                  </a:lnTo>
                  <a:cubicBezTo>
                    <a:pt x="44213" y="24631"/>
                    <a:pt x="49997" y="18327"/>
                    <a:pt x="49152" y="10918"/>
                  </a:cubicBezTo>
                  <a:cubicBezTo>
                    <a:pt x="48437" y="4614"/>
                    <a:pt x="42913" y="0"/>
                    <a:pt x="36609"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7" name="Google Shape;397;p40"/>
            <p:cNvSpPr/>
            <p:nvPr/>
          </p:nvSpPr>
          <p:spPr>
            <a:xfrm>
              <a:off x="4275913" y="4517734"/>
              <a:ext cx="45958" cy="36879"/>
            </a:xfrm>
            <a:custGeom>
              <a:rect b="b" l="l" r="r" t="t"/>
              <a:pathLst>
                <a:path extrusionOk="0" h="36879" w="45958">
                  <a:moveTo>
                    <a:pt x="39791" y="13923"/>
                  </a:moveTo>
                  <a:lnTo>
                    <a:pt x="18473" y="1639"/>
                  </a:lnTo>
                  <a:cubicBezTo>
                    <a:pt x="12558" y="-1740"/>
                    <a:pt x="5084" y="275"/>
                    <a:pt x="1640" y="6124"/>
                  </a:cubicBezTo>
                  <a:cubicBezTo>
                    <a:pt x="-1740" y="12038"/>
                    <a:pt x="275" y="19512"/>
                    <a:pt x="6124" y="22957"/>
                  </a:cubicBezTo>
                  <a:lnTo>
                    <a:pt x="27442" y="35240"/>
                  </a:lnTo>
                  <a:cubicBezTo>
                    <a:pt x="33356" y="38619"/>
                    <a:pt x="40831" y="36605"/>
                    <a:pt x="44275" y="30756"/>
                  </a:cubicBezTo>
                  <a:cubicBezTo>
                    <a:pt x="47720" y="24841"/>
                    <a:pt x="45705" y="17302"/>
                    <a:pt x="39791" y="1392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8" name="Google Shape;398;p40"/>
            <p:cNvSpPr/>
            <p:nvPr/>
          </p:nvSpPr>
          <p:spPr>
            <a:xfrm>
              <a:off x="4275935" y="4685801"/>
              <a:ext cx="46001" cy="36922"/>
            </a:xfrm>
            <a:custGeom>
              <a:rect b="b" l="l" r="r" t="t"/>
              <a:pathLst>
                <a:path extrusionOk="0" h="36922" w="46001">
                  <a:moveTo>
                    <a:pt x="27485" y="1640"/>
                  </a:moveTo>
                  <a:lnTo>
                    <a:pt x="6167" y="13923"/>
                  </a:lnTo>
                  <a:cubicBezTo>
                    <a:pt x="253" y="17302"/>
                    <a:pt x="-1762" y="24841"/>
                    <a:pt x="1683" y="30755"/>
                  </a:cubicBezTo>
                  <a:cubicBezTo>
                    <a:pt x="5062" y="36669"/>
                    <a:pt x="12602" y="38684"/>
                    <a:pt x="18516" y="35240"/>
                  </a:cubicBezTo>
                  <a:lnTo>
                    <a:pt x="39834" y="22957"/>
                  </a:lnTo>
                  <a:cubicBezTo>
                    <a:pt x="45748" y="19577"/>
                    <a:pt x="47763" y="12038"/>
                    <a:pt x="44319" y="6124"/>
                  </a:cubicBezTo>
                  <a:cubicBezTo>
                    <a:pt x="40874" y="274"/>
                    <a:pt x="33334" y="-1740"/>
                    <a:pt x="27485" y="164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9" name="Google Shape;399;p40"/>
            <p:cNvSpPr/>
            <p:nvPr/>
          </p:nvSpPr>
          <p:spPr>
            <a:xfrm>
              <a:off x="4325973" y="4476740"/>
              <a:ext cx="287011" cy="295188"/>
            </a:xfrm>
            <a:custGeom>
              <a:rect b="b" l="l" r="r" t="t"/>
              <a:pathLst>
                <a:path extrusionOk="0" h="295188" w="287011">
                  <a:moveTo>
                    <a:pt x="143506" y="0"/>
                  </a:moveTo>
                  <a:cubicBezTo>
                    <a:pt x="64344" y="0"/>
                    <a:pt x="0" y="64406"/>
                    <a:pt x="0" y="143500"/>
                  </a:cubicBezTo>
                  <a:cubicBezTo>
                    <a:pt x="0" y="166506"/>
                    <a:pt x="5265" y="188473"/>
                    <a:pt x="15729" y="208750"/>
                  </a:cubicBezTo>
                  <a:cubicBezTo>
                    <a:pt x="25672" y="228118"/>
                    <a:pt x="40166" y="245275"/>
                    <a:pt x="57649" y="258338"/>
                  </a:cubicBezTo>
                  <a:cubicBezTo>
                    <a:pt x="69608" y="267307"/>
                    <a:pt x="77862" y="280565"/>
                    <a:pt x="80787" y="295188"/>
                  </a:cubicBezTo>
                  <a:lnTo>
                    <a:pt x="131222" y="295188"/>
                  </a:lnTo>
                  <a:lnTo>
                    <a:pt x="131222" y="255154"/>
                  </a:lnTo>
                  <a:lnTo>
                    <a:pt x="110424" y="234356"/>
                  </a:lnTo>
                  <a:cubicBezTo>
                    <a:pt x="105939" y="229872"/>
                    <a:pt x="105289" y="222724"/>
                    <a:pt x="109254" y="217784"/>
                  </a:cubicBezTo>
                  <a:cubicBezTo>
                    <a:pt x="113933" y="211935"/>
                    <a:pt x="122448" y="211610"/>
                    <a:pt x="127582" y="216744"/>
                  </a:cubicBezTo>
                  <a:lnTo>
                    <a:pt x="143506" y="232667"/>
                  </a:lnTo>
                  <a:lnTo>
                    <a:pt x="159429" y="216744"/>
                  </a:lnTo>
                  <a:cubicBezTo>
                    <a:pt x="164564" y="211610"/>
                    <a:pt x="173078" y="211935"/>
                    <a:pt x="177757" y="217784"/>
                  </a:cubicBezTo>
                  <a:cubicBezTo>
                    <a:pt x="181722" y="222724"/>
                    <a:pt x="181072" y="229872"/>
                    <a:pt x="176587" y="234356"/>
                  </a:cubicBezTo>
                  <a:lnTo>
                    <a:pt x="155790" y="255154"/>
                  </a:lnTo>
                  <a:lnTo>
                    <a:pt x="155790" y="295188"/>
                  </a:lnTo>
                  <a:lnTo>
                    <a:pt x="206224" y="295188"/>
                  </a:lnTo>
                  <a:cubicBezTo>
                    <a:pt x="209214" y="280565"/>
                    <a:pt x="217403" y="267307"/>
                    <a:pt x="229362" y="258338"/>
                  </a:cubicBezTo>
                  <a:cubicBezTo>
                    <a:pt x="246845" y="245275"/>
                    <a:pt x="261339" y="228118"/>
                    <a:pt x="271283" y="208750"/>
                  </a:cubicBezTo>
                  <a:cubicBezTo>
                    <a:pt x="281682" y="188409"/>
                    <a:pt x="287011" y="166441"/>
                    <a:pt x="287011" y="143500"/>
                  </a:cubicBezTo>
                  <a:cubicBezTo>
                    <a:pt x="287011" y="64406"/>
                    <a:pt x="222668" y="0"/>
                    <a:pt x="143506" y="0"/>
                  </a:cubicBezTo>
                  <a:lnTo>
                    <a:pt x="143506" y="0"/>
                  </a:lnTo>
                  <a:close/>
                  <a:moveTo>
                    <a:pt x="123163" y="157473"/>
                  </a:moveTo>
                  <a:cubicBezTo>
                    <a:pt x="122253" y="174630"/>
                    <a:pt x="108149" y="188278"/>
                    <a:pt x="90991" y="188603"/>
                  </a:cubicBezTo>
                  <a:cubicBezTo>
                    <a:pt x="90796" y="188603"/>
                    <a:pt x="90536" y="188603"/>
                    <a:pt x="90341" y="188603"/>
                  </a:cubicBezTo>
                  <a:cubicBezTo>
                    <a:pt x="73962" y="188603"/>
                    <a:pt x="59989" y="176515"/>
                    <a:pt x="57779" y="160267"/>
                  </a:cubicBezTo>
                  <a:cubicBezTo>
                    <a:pt x="57389" y="157667"/>
                    <a:pt x="57389" y="154938"/>
                    <a:pt x="57649" y="152339"/>
                  </a:cubicBezTo>
                  <a:cubicBezTo>
                    <a:pt x="57714" y="151689"/>
                    <a:pt x="58039" y="151104"/>
                    <a:pt x="58494" y="150648"/>
                  </a:cubicBezTo>
                  <a:cubicBezTo>
                    <a:pt x="65513" y="143955"/>
                    <a:pt x="73833" y="148829"/>
                    <a:pt x="73833" y="155653"/>
                  </a:cubicBezTo>
                  <a:cubicBezTo>
                    <a:pt x="73833" y="156433"/>
                    <a:pt x="73898" y="157213"/>
                    <a:pt x="73962" y="157992"/>
                  </a:cubicBezTo>
                  <a:cubicBezTo>
                    <a:pt x="75133" y="166246"/>
                    <a:pt x="82282" y="172356"/>
                    <a:pt x="90666" y="172161"/>
                  </a:cubicBezTo>
                  <a:cubicBezTo>
                    <a:pt x="99245" y="171965"/>
                    <a:pt x="106329" y="165141"/>
                    <a:pt x="106784" y="156563"/>
                  </a:cubicBezTo>
                  <a:cubicBezTo>
                    <a:pt x="107044" y="152014"/>
                    <a:pt x="105420" y="147659"/>
                    <a:pt x="102300" y="144344"/>
                  </a:cubicBezTo>
                  <a:cubicBezTo>
                    <a:pt x="99180" y="141030"/>
                    <a:pt x="94891" y="139210"/>
                    <a:pt x="90341" y="139210"/>
                  </a:cubicBezTo>
                  <a:cubicBezTo>
                    <a:pt x="83907" y="139210"/>
                    <a:pt x="81242" y="140185"/>
                    <a:pt x="77927" y="141680"/>
                  </a:cubicBezTo>
                  <a:cubicBezTo>
                    <a:pt x="77537" y="141875"/>
                    <a:pt x="77342" y="141940"/>
                    <a:pt x="77277" y="142005"/>
                  </a:cubicBezTo>
                  <a:cubicBezTo>
                    <a:pt x="74548" y="143435"/>
                    <a:pt x="71168" y="143110"/>
                    <a:pt x="68698" y="141290"/>
                  </a:cubicBezTo>
                  <a:cubicBezTo>
                    <a:pt x="66228" y="139470"/>
                    <a:pt x="64928" y="136416"/>
                    <a:pt x="65449" y="133361"/>
                  </a:cubicBezTo>
                  <a:lnTo>
                    <a:pt x="71428" y="97096"/>
                  </a:lnTo>
                  <a:cubicBezTo>
                    <a:pt x="72078" y="93132"/>
                    <a:pt x="75523" y="90207"/>
                    <a:pt x="79487" y="90207"/>
                  </a:cubicBezTo>
                  <a:lnTo>
                    <a:pt x="112699" y="90207"/>
                  </a:lnTo>
                  <a:cubicBezTo>
                    <a:pt x="113414" y="90207"/>
                    <a:pt x="114129" y="90532"/>
                    <a:pt x="114648" y="91052"/>
                  </a:cubicBezTo>
                  <a:cubicBezTo>
                    <a:pt x="121603" y="98136"/>
                    <a:pt x="116728" y="106650"/>
                    <a:pt x="109839" y="106650"/>
                  </a:cubicBezTo>
                  <a:lnTo>
                    <a:pt x="86441" y="106650"/>
                  </a:lnTo>
                  <a:lnTo>
                    <a:pt x="83711" y="123158"/>
                  </a:lnTo>
                  <a:cubicBezTo>
                    <a:pt x="87091" y="122768"/>
                    <a:pt x="91186" y="122702"/>
                    <a:pt x="96385" y="123027"/>
                  </a:cubicBezTo>
                  <a:cubicBezTo>
                    <a:pt x="97165" y="123093"/>
                    <a:pt x="98465" y="123288"/>
                    <a:pt x="99180" y="123547"/>
                  </a:cubicBezTo>
                  <a:cubicBezTo>
                    <a:pt x="115104" y="129202"/>
                    <a:pt x="123943" y="142719"/>
                    <a:pt x="123163" y="157473"/>
                  </a:cubicBezTo>
                  <a:lnTo>
                    <a:pt x="123163" y="157473"/>
                  </a:lnTo>
                  <a:close/>
                  <a:moveTo>
                    <a:pt x="186012" y="188603"/>
                  </a:moveTo>
                  <a:cubicBezTo>
                    <a:pt x="148120" y="188603"/>
                    <a:pt x="120043" y="145515"/>
                    <a:pt x="148315" y="105675"/>
                  </a:cubicBezTo>
                  <a:cubicBezTo>
                    <a:pt x="148705" y="105090"/>
                    <a:pt x="149225" y="104570"/>
                    <a:pt x="149745" y="104115"/>
                  </a:cubicBezTo>
                  <a:cubicBezTo>
                    <a:pt x="171323" y="85983"/>
                    <a:pt x="198035" y="86243"/>
                    <a:pt x="216428" y="100736"/>
                  </a:cubicBezTo>
                  <a:cubicBezTo>
                    <a:pt x="216688" y="100931"/>
                    <a:pt x="216883" y="101255"/>
                    <a:pt x="216948" y="101580"/>
                  </a:cubicBezTo>
                  <a:cubicBezTo>
                    <a:pt x="219093" y="111654"/>
                    <a:pt x="210124" y="116139"/>
                    <a:pt x="204339" y="112174"/>
                  </a:cubicBezTo>
                  <a:cubicBezTo>
                    <a:pt x="192251" y="103985"/>
                    <a:pt x="175613" y="104440"/>
                    <a:pt x="161964" y="115748"/>
                  </a:cubicBezTo>
                  <a:cubicBezTo>
                    <a:pt x="161574" y="116073"/>
                    <a:pt x="161249" y="116464"/>
                    <a:pt x="160924" y="116853"/>
                  </a:cubicBezTo>
                  <a:cubicBezTo>
                    <a:pt x="141946" y="143369"/>
                    <a:pt x="160664" y="172226"/>
                    <a:pt x="185946" y="172226"/>
                  </a:cubicBezTo>
                  <a:cubicBezTo>
                    <a:pt x="202455" y="172226"/>
                    <a:pt x="210189" y="160267"/>
                    <a:pt x="212464" y="147594"/>
                  </a:cubicBezTo>
                  <a:lnTo>
                    <a:pt x="193486" y="147594"/>
                  </a:lnTo>
                  <a:cubicBezTo>
                    <a:pt x="193096" y="147594"/>
                    <a:pt x="192771" y="147464"/>
                    <a:pt x="192511" y="147204"/>
                  </a:cubicBezTo>
                  <a:cubicBezTo>
                    <a:pt x="184907" y="140055"/>
                    <a:pt x="189846" y="131217"/>
                    <a:pt x="196865" y="131217"/>
                  </a:cubicBezTo>
                  <a:lnTo>
                    <a:pt x="227867" y="131217"/>
                  </a:lnTo>
                  <a:cubicBezTo>
                    <a:pt x="228582" y="131217"/>
                    <a:pt x="229232" y="131736"/>
                    <a:pt x="229297" y="132516"/>
                  </a:cubicBezTo>
                  <a:cubicBezTo>
                    <a:pt x="232417" y="165141"/>
                    <a:pt x="213698" y="188603"/>
                    <a:pt x="186012" y="188603"/>
                  </a:cubicBezTo>
                  <a:lnTo>
                    <a:pt x="186012" y="18860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0" name="Google Shape;400;p40"/>
            <p:cNvSpPr/>
            <p:nvPr/>
          </p:nvSpPr>
          <p:spPr>
            <a:xfrm>
              <a:off x="4432562" y="4859730"/>
              <a:ext cx="73832" cy="36914"/>
            </a:xfrm>
            <a:custGeom>
              <a:rect b="b" l="l" r="r" t="t"/>
              <a:pathLst>
                <a:path extrusionOk="0" h="36914" w="73832">
                  <a:moveTo>
                    <a:pt x="36916" y="36915"/>
                  </a:moveTo>
                  <a:cubicBezTo>
                    <a:pt x="57324" y="36915"/>
                    <a:pt x="73833" y="20407"/>
                    <a:pt x="73833" y="0"/>
                  </a:cubicBezTo>
                  <a:lnTo>
                    <a:pt x="0" y="0"/>
                  </a:lnTo>
                  <a:cubicBezTo>
                    <a:pt x="65" y="20407"/>
                    <a:pt x="16573" y="36915"/>
                    <a:pt x="36916" y="3691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1"/>
          <p:cNvSpPr txBox="1"/>
          <p:nvPr>
            <p:ph idx="14" type="subTitle"/>
          </p:nvPr>
        </p:nvSpPr>
        <p:spPr>
          <a:xfrm>
            <a:off x="3422835" y="3660456"/>
            <a:ext cx="2304900" cy="5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Emerging trends</a:t>
            </a:r>
            <a:endParaRPr/>
          </a:p>
        </p:txBody>
      </p:sp>
      <p:sp>
        <p:nvSpPr>
          <p:cNvPr id="406" name="Google Shape;406;p41"/>
          <p:cNvSpPr txBox="1"/>
          <p:nvPr>
            <p:ph idx="13" type="subTitle"/>
          </p:nvPr>
        </p:nvSpPr>
        <p:spPr>
          <a:xfrm>
            <a:off x="722575" y="3660457"/>
            <a:ext cx="2304900" cy="5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Monitoring</a:t>
            </a:r>
            <a:endParaRPr/>
          </a:p>
        </p:txBody>
      </p:sp>
      <p:sp>
        <p:nvSpPr>
          <p:cNvPr id="407" name="Google Shape;407;p41"/>
          <p:cNvSpPr txBox="1"/>
          <p:nvPr>
            <p:ph idx="15" type="subTitle"/>
          </p:nvPr>
        </p:nvSpPr>
        <p:spPr>
          <a:xfrm>
            <a:off x="6120653" y="3660457"/>
            <a:ext cx="2304900" cy="5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Organic search</a:t>
            </a:r>
            <a:endParaRPr/>
          </a:p>
        </p:txBody>
      </p:sp>
      <p:sp>
        <p:nvSpPr>
          <p:cNvPr id="408" name="Google Shape;408;p41"/>
          <p:cNvSpPr txBox="1"/>
          <p:nvPr>
            <p:ph idx="7" type="subTitle"/>
          </p:nvPr>
        </p:nvSpPr>
        <p:spPr>
          <a:xfrm>
            <a:off x="722575" y="1815800"/>
            <a:ext cx="2304900" cy="5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Features</a:t>
            </a:r>
            <a:endParaRPr/>
          </a:p>
        </p:txBody>
      </p:sp>
      <p:sp>
        <p:nvSpPr>
          <p:cNvPr id="409" name="Google Shape;409;p41"/>
          <p:cNvSpPr txBox="1"/>
          <p:nvPr>
            <p:ph idx="8" type="subTitle"/>
          </p:nvPr>
        </p:nvSpPr>
        <p:spPr>
          <a:xfrm>
            <a:off x="3422835" y="1815800"/>
            <a:ext cx="2304900" cy="5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Pricing</a:t>
            </a:r>
            <a:endParaRPr/>
          </a:p>
        </p:txBody>
      </p:sp>
      <p:sp>
        <p:nvSpPr>
          <p:cNvPr id="410" name="Google Shape;410;p41"/>
          <p:cNvSpPr txBox="1"/>
          <p:nvPr>
            <p:ph idx="9" type="subTitle"/>
          </p:nvPr>
        </p:nvSpPr>
        <p:spPr>
          <a:xfrm>
            <a:off x="6123098" y="1815800"/>
            <a:ext cx="2305800" cy="5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Customer feedback</a:t>
            </a:r>
            <a:endParaRPr/>
          </a:p>
        </p:txBody>
      </p:sp>
      <p:sp>
        <p:nvSpPr>
          <p:cNvPr id="411" name="Google Shape;411;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Competitor </a:t>
            </a:r>
            <a:r>
              <a:rPr b="0" lang="en"/>
              <a:t>analysis</a:t>
            </a:r>
            <a:endParaRPr b="0"/>
          </a:p>
        </p:txBody>
      </p:sp>
      <p:sp>
        <p:nvSpPr>
          <p:cNvPr id="412" name="Google Shape;412;p41"/>
          <p:cNvSpPr txBox="1"/>
          <p:nvPr>
            <p:ph idx="1" type="subTitle"/>
          </p:nvPr>
        </p:nvSpPr>
        <p:spPr>
          <a:xfrm>
            <a:off x="722575" y="2230603"/>
            <a:ext cx="2304900" cy="53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Compare features and benefits of your product</a:t>
            </a:r>
            <a:endParaRPr/>
          </a:p>
        </p:txBody>
      </p:sp>
      <p:sp>
        <p:nvSpPr>
          <p:cNvPr id="413" name="Google Shape;413;p41"/>
          <p:cNvSpPr txBox="1"/>
          <p:nvPr>
            <p:ph idx="4" type="subTitle"/>
          </p:nvPr>
        </p:nvSpPr>
        <p:spPr>
          <a:xfrm>
            <a:off x="722575" y="4071200"/>
            <a:ext cx="2304900" cy="53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Keep an eye on their offers and launches</a:t>
            </a:r>
            <a:endParaRPr/>
          </a:p>
        </p:txBody>
      </p:sp>
      <p:sp>
        <p:nvSpPr>
          <p:cNvPr id="414" name="Google Shape;414;p41"/>
          <p:cNvSpPr txBox="1"/>
          <p:nvPr>
            <p:ph idx="5" type="subTitle"/>
          </p:nvPr>
        </p:nvSpPr>
        <p:spPr>
          <a:xfrm>
            <a:off x="3422828" y="4071200"/>
            <a:ext cx="2304900" cy="53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Identify emerging trends in</a:t>
            </a:r>
            <a:endParaRPr/>
          </a:p>
          <a:p>
            <a:pPr indent="0" lvl="0" marL="0" rtl="0" algn="l">
              <a:spcBef>
                <a:spcPts val="0"/>
              </a:spcBef>
              <a:spcAft>
                <a:spcPts val="0"/>
              </a:spcAft>
              <a:buNone/>
            </a:pPr>
            <a:r>
              <a:rPr lang="en"/>
              <a:t>your industry</a:t>
            </a:r>
            <a:endParaRPr/>
          </a:p>
        </p:txBody>
      </p:sp>
      <p:sp>
        <p:nvSpPr>
          <p:cNvPr id="415" name="Google Shape;415;p41"/>
          <p:cNvSpPr txBox="1"/>
          <p:nvPr>
            <p:ph idx="2" type="subTitle"/>
          </p:nvPr>
        </p:nvSpPr>
        <p:spPr>
          <a:xfrm>
            <a:off x="3422828" y="2230603"/>
            <a:ext cx="2304900" cy="53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Analyze your competitors’ pricing and offers</a:t>
            </a:r>
            <a:endParaRPr/>
          </a:p>
        </p:txBody>
      </p:sp>
      <p:sp>
        <p:nvSpPr>
          <p:cNvPr id="416" name="Google Shape;416;p41"/>
          <p:cNvSpPr txBox="1"/>
          <p:nvPr>
            <p:ph idx="3" type="subTitle"/>
          </p:nvPr>
        </p:nvSpPr>
        <p:spPr>
          <a:xfrm>
            <a:off x="6118266" y="2230603"/>
            <a:ext cx="2305800" cy="53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Examine the feedback</a:t>
            </a:r>
            <a:endParaRPr/>
          </a:p>
          <a:p>
            <a:pPr indent="0" lvl="0" marL="0" rtl="0" algn="l">
              <a:spcBef>
                <a:spcPts val="0"/>
              </a:spcBef>
              <a:spcAft>
                <a:spcPts val="0"/>
              </a:spcAft>
              <a:buNone/>
            </a:pPr>
            <a:r>
              <a:rPr lang="en"/>
              <a:t>on their products</a:t>
            </a:r>
            <a:endParaRPr/>
          </a:p>
        </p:txBody>
      </p:sp>
      <p:sp>
        <p:nvSpPr>
          <p:cNvPr id="417" name="Google Shape;417;p41"/>
          <p:cNvSpPr txBox="1"/>
          <p:nvPr>
            <p:ph idx="6" type="subTitle"/>
          </p:nvPr>
        </p:nvSpPr>
        <p:spPr>
          <a:xfrm>
            <a:off x="6118266" y="4071200"/>
            <a:ext cx="2305800" cy="53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are your competitors optimizing their SEO?</a:t>
            </a:r>
            <a:endParaRPr/>
          </a:p>
        </p:txBody>
      </p:sp>
      <p:grpSp>
        <p:nvGrpSpPr>
          <p:cNvPr id="418" name="Google Shape;418;p41"/>
          <p:cNvGrpSpPr/>
          <p:nvPr/>
        </p:nvGrpSpPr>
        <p:grpSpPr>
          <a:xfrm>
            <a:off x="3500071" y="3165773"/>
            <a:ext cx="379499" cy="378132"/>
            <a:chOff x="9657614" y="2485583"/>
            <a:chExt cx="419893" cy="418380"/>
          </a:xfrm>
        </p:grpSpPr>
        <p:sp>
          <p:nvSpPr>
            <p:cNvPr id="419" name="Google Shape;419;p41"/>
            <p:cNvSpPr/>
            <p:nvPr/>
          </p:nvSpPr>
          <p:spPr>
            <a:xfrm>
              <a:off x="9813374" y="2707106"/>
              <a:ext cx="264133" cy="196857"/>
            </a:xfrm>
            <a:custGeom>
              <a:rect b="b" l="l" r="r" t="t"/>
              <a:pathLst>
                <a:path extrusionOk="0" h="196857" w="264133">
                  <a:moveTo>
                    <a:pt x="239501" y="0"/>
                  </a:moveTo>
                  <a:lnTo>
                    <a:pt x="24633" y="0"/>
                  </a:lnTo>
                  <a:cubicBezTo>
                    <a:pt x="11049" y="0"/>
                    <a:pt x="0" y="10984"/>
                    <a:pt x="0" y="24632"/>
                  </a:cubicBezTo>
                  <a:lnTo>
                    <a:pt x="0" y="172226"/>
                  </a:lnTo>
                  <a:cubicBezTo>
                    <a:pt x="0" y="185809"/>
                    <a:pt x="10984" y="196857"/>
                    <a:pt x="24633" y="196857"/>
                  </a:cubicBezTo>
                  <a:lnTo>
                    <a:pt x="239501" y="196857"/>
                  </a:lnTo>
                  <a:cubicBezTo>
                    <a:pt x="253085" y="196857"/>
                    <a:pt x="264134" y="185874"/>
                    <a:pt x="264134" y="172226"/>
                  </a:cubicBezTo>
                  <a:lnTo>
                    <a:pt x="264134" y="24632"/>
                  </a:lnTo>
                  <a:cubicBezTo>
                    <a:pt x="264134" y="10984"/>
                    <a:pt x="253085" y="0"/>
                    <a:pt x="239501" y="0"/>
                  </a:cubicBezTo>
                  <a:close/>
                  <a:moveTo>
                    <a:pt x="110879" y="116399"/>
                  </a:moveTo>
                  <a:cubicBezTo>
                    <a:pt x="109969" y="133491"/>
                    <a:pt x="95865" y="147204"/>
                    <a:pt x="78707" y="147529"/>
                  </a:cubicBezTo>
                  <a:cubicBezTo>
                    <a:pt x="78512" y="147529"/>
                    <a:pt x="78252" y="147529"/>
                    <a:pt x="78057" y="147529"/>
                  </a:cubicBezTo>
                  <a:cubicBezTo>
                    <a:pt x="61679" y="147529"/>
                    <a:pt x="47705" y="135441"/>
                    <a:pt x="45495" y="119193"/>
                  </a:cubicBezTo>
                  <a:cubicBezTo>
                    <a:pt x="45301" y="117763"/>
                    <a:pt x="45170" y="116333"/>
                    <a:pt x="45170" y="114904"/>
                  </a:cubicBezTo>
                  <a:cubicBezTo>
                    <a:pt x="45106" y="110680"/>
                    <a:pt x="48160" y="106975"/>
                    <a:pt x="52320" y="106455"/>
                  </a:cubicBezTo>
                  <a:cubicBezTo>
                    <a:pt x="57324" y="105870"/>
                    <a:pt x="61549" y="109705"/>
                    <a:pt x="61549" y="114579"/>
                  </a:cubicBezTo>
                  <a:cubicBezTo>
                    <a:pt x="61549" y="115359"/>
                    <a:pt x="61614" y="116139"/>
                    <a:pt x="61679" y="116854"/>
                  </a:cubicBezTo>
                  <a:cubicBezTo>
                    <a:pt x="62849" y="125107"/>
                    <a:pt x="69998" y="131217"/>
                    <a:pt x="78382" y="131022"/>
                  </a:cubicBezTo>
                  <a:cubicBezTo>
                    <a:pt x="86961" y="130827"/>
                    <a:pt x="94046" y="124003"/>
                    <a:pt x="94501" y="115424"/>
                  </a:cubicBezTo>
                  <a:cubicBezTo>
                    <a:pt x="94760" y="110875"/>
                    <a:pt x="93136" y="106520"/>
                    <a:pt x="90016" y="103206"/>
                  </a:cubicBezTo>
                  <a:cubicBezTo>
                    <a:pt x="86896" y="99891"/>
                    <a:pt x="82606" y="98071"/>
                    <a:pt x="78057" y="98071"/>
                  </a:cubicBezTo>
                  <a:cubicBezTo>
                    <a:pt x="71623" y="98071"/>
                    <a:pt x="68958" y="99046"/>
                    <a:pt x="65643" y="100541"/>
                  </a:cubicBezTo>
                  <a:cubicBezTo>
                    <a:pt x="65254" y="100736"/>
                    <a:pt x="65058" y="100801"/>
                    <a:pt x="64993" y="100866"/>
                  </a:cubicBezTo>
                  <a:cubicBezTo>
                    <a:pt x="61484" y="102685"/>
                    <a:pt x="56999" y="101711"/>
                    <a:pt x="54530" y="98266"/>
                  </a:cubicBezTo>
                  <a:cubicBezTo>
                    <a:pt x="53230" y="96447"/>
                    <a:pt x="52840" y="94172"/>
                    <a:pt x="53230" y="92027"/>
                  </a:cubicBezTo>
                  <a:lnTo>
                    <a:pt x="59209" y="55957"/>
                  </a:lnTo>
                  <a:cubicBezTo>
                    <a:pt x="59859" y="51993"/>
                    <a:pt x="63304" y="49068"/>
                    <a:pt x="67268" y="49068"/>
                  </a:cubicBezTo>
                  <a:lnTo>
                    <a:pt x="97360" y="49068"/>
                  </a:lnTo>
                  <a:cubicBezTo>
                    <a:pt x="101455" y="49068"/>
                    <a:pt x="105159" y="51993"/>
                    <a:pt x="105745" y="56022"/>
                  </a:cubicBezTo>
                  <a:cubicBezTo>
                    <a:pt x="106459" y="61091"/>
                    <a:pt x="102560" y="65446"/>
                    <a:pt x="97620" y="65446"/>
                  </a:cubicBezTo>
                  <a:lnTo>
                    <a:pt x="74223" y="65446"/>
                  </a:lnTo>
                  <a:lnTo>
                    <a:pt x="71493" y="81954"/>
                  </a:lnTo>
                  <a:cubicBezTo>
                    <a:pt x="73443" y="81759"/>
                    <a:pt x="75587" y="81629"/>
                    <a:pt x="78057" y="81629"/>
                  </a:cubicBezTo>
                  <a:cubicBezTo>
                    <a:pt x="87027" y="81629"/>
                    <a:pt x="95735" y="85398"/>
                    <a:pt x="101910" y="91897"/>
                  </a:cubicBezTo>
                  <a:cubicBezTo>
                    <a:pt x="108214" y="98657"/>
                    <a:pt x="111399" y="107300"/>
                    <a:pt x="110879" y="116399"/>
                  </a:cubicBezTo>
                  <a:lnTo>
                    <a:pt x="110879" y="116399"/>
                  </a:lnTo>
                  <a:close/>
                  <a:moveTo>
                    <a:pt x="173793" y="147594"/>
                  </a:moveTo>
                  <a:cubicBezTo>
                    <a:pt x="135901" y="147594"/>
                    <a:pt x="107824" y="104506"/>
                    <a:pt x="136097" y="64731"/>
                  </a:cubicBezTo>
                  <a:cubicBezTo>
                    <a:pt x="136486" y="64146"/>
                    <a:pt x="137006" y="63626"/>
                    <a:pt x="137526" y="63171"/>
                  </a:cubicBezTo>
                  <a:cubicBezTo>
                    <a:pt x="159039" y="45039"/>
                    <a:pt x="185817" y="45299"/>
                    <a:pt x="204210" y="59727"/>
                  </a:cubicBezTo>
                  <a:cubicBezTo>
                    <a:pt x="204469" y="59922"/>
                    <a:pt x="204665" y="60247"/>
                    <a:pt x="204730" y="60572"/>
                  </a:cubicBezTo>
                  <a:cubicBezTo>
                    <a:pt x="206874" y="70645"/>
                    <a:pt x="197905" y="75130"/>
                    <a:pt x="192121" y="71165"/>
                  </a:cubicBezTo>
                  <a:cubicBezTo>
                    <a:pt x="180032" y="62976"/>
                    <a:pt x="163329" y="63431"/>
                    <a:pt x="149745" y="74739"/>
                  </a:cubicBezTo>
                  <a:cubicBezTo>
                    <a:pt x="149355" y="75064"/>
                    <a:pt x="149030" y="75455"/>
                    <a:pt x="148705" y="75844"/>
                  </a:cubicBezTo>
                  <a:cubicBezTo>
                    <a:pt x="129792" y="102360"/>
                    <a:pt x="148445" y="131152"/>
                    <a:pt x="173793" y="131152"/>
                  </a:cubicBezTo>
                  <a:cubicBezTo>
                    <a:pt x="190301" y="131152"/>
                    <a:pt x="198035" y="119193"/>
                    <a:pt x="200310" y="106520"/>
                  </a:cubicBezTo>
                  <a:lnTo>
                    <a:pt x="181332" y="106520"/>
                  </a:lnTo>
                  <a:cubicBezTo>
                    <a:pt x="180942" y="106520"/>
                    <a:pt x="180617" y="106390"/>
                    <a:pt x="180357" y="106130"/>
                  </a:cubicBezTo>
                  <a:cubicBezTo>
                    <a:pt x="172753" y="98981"/>
                    <a:pt x="177692" y="90142"/>
                    <a:pt x="184712" y="90142"/>
                  </a:cubicBezTo>
                  <a:lnTo>
                    <a:pt x="215714" y="90142"/>
                  </a:lnTo>
                  <a:cubicBezTo>
                    <a:pt x="216428" y="90142"/>
                    <a:pt x="217078" y="90662"/>
                    <a:pt x="217143" y="91442"/>
                  </a:cubicBezTo>
                  <a:cubicBezTo>
                    <a:pt x="220133" y="124068"/>
                    <a:pt x="201415" y="147594"/>
                    <a:pt x="173793" y="147594"/>
                  </a:cubicBezTo>
                  <a:lnTo>
                    <a:pt x="173793" y="14759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0" name="Google Shape;420;p41"/>
            <p:cNvSpPr/>
            <p:nvPr/>
          </p:nvSpPr>
          <p:spPr>
            <a:xfrm>
              <a:off x="9780617" y="2608580"/>
              <a:ext cx="73832" cy="73829"/>
            </a:xfrm>
            <a:custGeom>
              <a:rect b="b" l="l" r="r" t="t"/>
              <a:pathLst>
                <a:path extrusionOk="0" h="73829" w="73832">
                  <a:moveTo>
                    <a:pt x="32692" y="25346"/>
                  </a:moveTo>
                  <a:lnTo>
                    <a:pt x="65384" y="13453"/>
                  </a:lnTo>
                  <a:cubicBezTo>
                    <a:pt x="58624" y="5264"/>
                    <a:pt x="48355" y="0"/>
                    <a:pt x="36917" y="0"/>
                  </a:cubicBezTo>
                  <a:cubicBezTo>
                    <a:pt x="16573" y="0"/>
                    <a:pt x="0" y="16573"/>
                    <a:pt x="0" y="36915"/>
                  </a:cubicBezTo>
                  <a:cubicBezTo>
                    <a:pt x="0" y="57257"/>
                    <a:pt x="16573" y="73829"/>
                    <a:pt x="36917" y="73829"/>
                  </a:cubicBezTo>
                  <a:cubicBezTo>
                    <a:pt x="57260" y="73829"/>
                    <a:pt x="73833" y="57257"/>
                    <a:pt x="73833" y="36915"/>
                  </a:cubicBezTo>
                  <a:cubicBezTo>
                    <a:pt x="73833" y="36785"/>
                    <a:pt x="73833" y="36720"/>
                    <a:pt x="73833" y="36590"/>
                  </a:cubicBezTo>
                  <a:lnTo>
                    <a:pt x="41141" y="48483"/>
                  </a:lnTo>
                  <a:cubicBezTo>
                    <a:pt x="39776" y="49003"/>
                    <a:pt x="38346" y="49198"/>
                    <a:pt x="36917" y="49198"/>
                  </a:cubicBezTo>
                  <a:cubicBezTo>
                    <a:pt x="31912" y="49198"/>
                    <a:pt x="27168" y="46079"/>
                    <a:pt x="25347" y="41074"/>
                  </a:cubicBezTo>
                  <a:cubicBezTo>
                    <a:pt x="23008" y="34770"/>
                    <a:pt x="26322" y="27686"/>
                    <a:pt x="32692" y="25346"/>
                  </a:cubicBezTo>
                  <a:lnTo>
                    <a:pt x="32692" y="2534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1" name="Google Shape;421;p41"/>
            <p:cNvSpPr/>
            <p:nvPr/>
          </p:nvSpPr>
          <p:spPr>
            <a:xfrm>
              <a:off x="9719118" y="2547033"/>
              <a:ext cx="185961" cy="192568"/>
            </a:xfrm>
            <a:custGeom>
              <a:rect b="b" l="l" r="r" t="t"/>
              <a:pathLst>
                <a:path extrusionOk="0" h="192568" w="185961">
                  <a:moveTo>
                    <a:pt x="96270" y="36981"/>
                  </a:moveTo>
                  <a:cubicBezTo>
                    <a:pt x="119278" y="36201"/>
                    <a:pt x="139621" y="48159"/>
                    <a:pt x="150800" y="66291"/>
                  </a:cubicBezTo>
                  <a:lnTo>
                    <a:pt x="185961" y="53488"/>
                  </a:lnTo>
                  <a:cubicBezTo>
                    <a:pt x="169518" y="21642"/>
                    <a:pt x="136241" y="-130"/>
                    <a:pt x="97960" y="1"/>
                  </a:cubicBezTo>
                  <a:cubicBezTo>
                    <a:pt x="44730" y="261"/>
                    <a:pt x="990" y="43350"/>
                    <a:pt x="15" y="96642"/>
                  </a:cubicBezTo>
                  <a:cubicBezTo>
                    <a:pt x="-765" y="141680"/>
                    <a:pt x="28872" y="180090"/>
                    <a:pt x="69688" y="192568"/>
                  </a:cubicBezTo>
                  <a:lnTo>
                    <a:pt x="69688" y="184510"/>
                  </a:lnTo>
                  <a:cubicBezTo>
                    <a:pt x="69688" y="174111"/>
                    <a:pt x="72938" y="164493"/>
                    <a:pt x="78397" y="156564"/>
                  </a:cubicBezTo>
                  <a:cubicBezTo>
                    <a:pt x="53699" y="148049"/>
                    <a:pt x="36086" y="124263"/>
                    <a:pt x="36866" y="96512"/>
                  </a:cubicBezTo>
                  <a:cubicBezTo>
                    <a:pt x="37841" y="64341"/>
                    <a:pt x="64034" y="38086"/>
                    <a:pt x="96270" y="3698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2" name="Google Shape;422;p41"/>
            <p:cNvSpPr/>
            <p:nvPr/>
          </p:nvSpPr>
          <p:spPr>
            <a:xfrm>
              <a:off x="9866604" y="2623723"/>
              <a:ext cx="49329" cy="58751"/>
            </a:xfrm>
            <a:custGeom>
              <a:rect b="b" l="l" r="r" t="t"/>
              <a:pathLst>
                <a:path extrusionOk="0" h="58751" w="49329">
                  <a:moveTo>
                    <a:pt x="42116" y="58752"/>
                  </a:moveTo>
                  <a:cubicBezTo>
                    <a:pt x="46730" y="47379"/>
                    <a:pt x="49330" y="34900"/>
                    <a:pt x="49330" y="21837"/>
                  </a:cubicBezTo>
                  <a:cubicBezTo>
                    <a:pt x="49330" y="14363"/>
                    <a:pt x="48485" y="7019"/>
                    <a:pt x="46860" y="0"/>
                  </a:cubicBezTo>
                  <a:lnTo>
                    <a:pt x="11699" y="12803"/>
                  </a:lnTo>
                  <a:cubicBezTo>
                    <a:pt x="12153" y="15728"/>
                    <a:pt x="12349" y="18783"/>
                    <a:pt x="12349" y="21837"/>
                  </a:cubicBezTo>
                  <a:cubicBezTo>
                    <a:pt x="12349" y="35680"/>
                    <a:pt x="7734" y="48483"/>
                    <a:pt x="0" y="58752"/>
                  </a:cubicBezTo>
                  <a:lnTo>
                    <a:pt x="42116" y="5875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3" name="Google Shape;423;p41"/>
            <p:cNvSpPr/>
            <p:nvPr/>
          </p:nvSpPr>
          <p:spPr>
            <a:xfrm>
              <a:off x="9934847" y="2602601"/>
              <a:ext cx="42570" cy="79873"/>
            </a:xfrm>
            <a:custGeom>
              <a:rect b="b" l="l" r="r" t="t"/>
              <a:pathLst>
                <a:path extrusionOk="0" h="79873" w="42570">
                  <a:moveTo>
                    <a:pt x="5654" y="42959"/>
                  </a:moveTo>
                  <a:cubicBezTo>
                    <a:pt x="5654" y="55827"/>
                    <a:pt x="3639" y="68176"/>
                    <a:pt x="0" y="79874"/>
                  </a:cubicBezTo>
                  <a:lnTo>
                    <a:pt x="38281" y="79874"/>
                  </a:lnTo>
                  <a:cubicBezTo>
                    <a:pt x="41075" y="68045"/>
                    <a:pt x="42571" y="55697"/>
                    <a:pt x="42571" y="42959"/>
                  </a:cubicBezTo>
                  <a:cubicBezTo>
                    <a:pt x="42571" y="28076"/>
                    <a:pt x="40491" y="13648"/>
                    <a:pt x="36721" y="0"/>
                  </a:cubicBezTo>
                  <a:lnTo>
                    <a:pt x="1884" y="12673"/>
                  </a:lnTo>
                  <a:cubicBezTo>
                    <a:pt x="4354" y="22357"/>
                    <a:pt x="5654" y="32495"/>
                    <a:pt x="5654" y="4295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4" name="Google Shape;424;p41"/>
            <p:cNvSpPr/>
            <p:nvPr/>
          </p:nvSpPr>
          <p:spPr>
            <a:xfrm>
              <a:off x="9657614" y="2485583"/>
              <a:ext cx="305569" cy="317254"/>
            </a:xfrm>
            <a:custGeom>
              <a:rect b="b" l="l" r="r" t="t"/>
              <a:pathLst>
                <a:path extrusionOk="0" h="317254" w="305569">
                  <a:moveTo>
                    <a:pt x="36886" y="159912"/>
                  </a:moveTo>
                  <a:cubicBezTo>
                    <a:pt x="36886" y="92062"/>
                    <a:pt x="92066" y="36885"/>
                    <a:pt x="159920" y="36885"/>
                  </a:cubicBezTo>
                  <a:cubicBezTo>
                    <a:pt x="208599" y="36885"/>
                    <a:pt x="250780" y="65350"/>
                    <a:pt x="270733" y="106489"/>
                  </a:cubicBezTo>
                  <a:lnTo>
                    <a:pt x="305570" y="93816"/>
                  </a:lnTo>
                  <a:cubicBezTo>
                    <a:pt x="281067" y="40069"/>
                    <a:pt x="227708" y="2180"/>
                    <a:pt x="165444" y="100"/>
                  </a:cubicBezTo>
                  <a:cubicBezTo>
                    <a:pt x="70423" y="-3150"/>
                    <a:pt x="-4710" y="73474"/>
                    <a:pt x="230" y="168426"/>
                  </a:cubicBezTo>
                  <a:cubicBezTo>
                    <a:pt x="4130" y="243035"/>
                    <a:pt x="59374" y="304191"/>
                    <a:pt x="131192" y="317255"/>
                  </a:cubicBezTo>
                  <a:lnTo>
                    <a:pt x="131192" y="279560"/>
                  </a:lnTo>
                  <a:cubicBezTo>
                    <a:pt x="77182" y="266562"/>
                    <a:pt x="36886" y="217884"/>
                    <a:pt x="36886" y="159912"/>
                  </a:cubicBezTo>
                  <a:lnTo>
                    <a:pt x="36886" y="15991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5" name="Google Shape;425;p41"/>
            <p:cNvSpPr/>
            <p:nvPr/>
          </p:nvSpPr>
          <p:spPr>
            <a:xfrm>
              <a:off x="9963054" y="2515962"/>
              <a:ext cx="114424" cy="101824"/>
            </a:xfrm>
            <a:custGeom>
              <a:rect b="b" l="l" r="r" t="t"/>
              <a:pathLst>
                <a:path extrusionOk="0" h="101824" w="114424">
                  <a:moveTo>
                    <a:pt x="31132" y="78320"/>
                  </a:moveTo>
                  <a:lnTo>
                    <a:pt x="79097" y="100677"/>
                  </a:lnTo>
                  <a:cubicBezTo>
                    <a:pt x="85272" y="103536"/>
                    <a:pt x="92551" y="100872"/>
                    <a:pt x="95476" y="94698"/>
                  </a:cubicBezTo>
                  <a:cubicBezTo>
                    <a:pt x="98335" y="88524"/>
                    <a:pt x="95671" y="81245"/>
                    <a:pt x="89496" y="78320"/>
                  </a:cubicBezTo>
                  <a:lnTo>
                    <a:pt x="63824" y="66362"/>
                  </a:lnTo>
                  <a:lnTo>
                    <a:pt x="106330" y="50894"/>
                  </a:lnTo>
                  <a:cubicBezTo>
                    <a:pt x="112699" y="48554"/>
                    <a:pt x="116013" y="41536"/>
                    <a:pt x="113674" y="35101"/>
                  </a:cubicBezTo>
                  <a:cubicBezTo>
                    <a:pt x="111334" y="28732"/>
                    <a:pt x="104315" y="25418"/>
                    <a:pt x="97881" y="27757"/>
                  </a:cubicBezTo>
                  <a:lnTo>
                    <a:pt x="55375" y="43225"/>
                  </a:lnTo>
                  <a:lnTo>
                    <a:pt x="67334" y="17554"/>
                  </a:lnTo>
                  <a:cubicBezTo>
                    <a:pt x="70193" y="11380"/>
                    <a:pt x="67529" y="4101"/>
                    <a:pt x="61354" y="1176"/>
                  </a:cubicBezTo>
                  <a:cubicBezTo>
                    <a:pt x="55180" y="-1749"/>
                    <a:pt x="47900" y="981"/>
                    <a:pt x="44976" y="7155"/>
                  </a:cubicBezTo>
                  <a:lnTo>
                    <a:pt x="22618" y="55118"/>
                  </a:lnTo>
                  <a:lnTo>
                    <a:pt x="0" y="63372"/>
                  </a:lnTo>
                  <a:cubicBezTo>
                    <a:pt x="3380" y="70781"/>
                    <a:pt x="6240" y="78515"/>
                    <a:pt x="8449" y="86509"/>
                  </a:cubicBezTo>
                  <a:lnTo>
                    <a:pt x="31132" y="7832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426" name="Google Shape;426;p41"/>
          <p:cNvGrpSpPr/>
          <p:nvPr/>
        </p:nvGrpSpPr>
        <p:grpSpPr>
          <a:xfrm>
            <a:off x="6200374" y="3191226"/>
            <a:ext cx="379643" cy="379511"/>
            <a:chOff x="9657520" y="3156517"/>
            <a:chExt cx="420052" cy="419906"/>
          </a:xfrm>
        </p:grpSpPr>
        <p:sp>
          <p:nvSpPr>
            <p:cNvPr id="427" name="Google Shape;427;p41"/>
            <p:cNvSpPr/>
            <p:nvPr/>
          </p:nvSpPr>
          <p:spPr>
            <a:xfrm>
              <a:off x="9904445" y="3239316"/>
              <a:ext cx="156488" cy="90207"/>
            </a:xfrm>
            <a:custGeom>
              <a:rect b="b" l="l" r="r" t="t"/>
              <a:pathLst>
                <a:path extrusionOk="0" h="90207" w="156488">
                  <a:moveTo>
                    <a:pt x="12268" y="24632"/>
                  </a:moveTo>
                  <a:lnTo>
                    <a:pt x="106573" y="24632"/>
                  </a:lnTo>
                  <a:lnTo>
                    <a:pt x="106573" y="48223"/>
                  </a:lnTo>
                  <a:lnTo>
                    <a:pt x="99879" y="41529"/>
                  </a:lnTo>
                  <a:cubicBezTo>
                    <a:pt x="99165" y="40814"/>
                    <a:pt x="98124" y="40359"/>
                    <a:pt x="97149" y="40359"/>
                  </a:cubicBezTo>
                  <a:cubicBezTo>
                    <a:pt x="82136" y="40359"/>
                    <a:pt x="78237" y="54657"/>
                    <a:pt x="85581" y="62001"/>
                  </a:cubicBezTo>
                  <a:lnTo>
                    <a:pt x="110213" y="86633"/>
                  </a:lnTo>
                  <a:cubicBezTo>
                    <a:pt x="112618" y="89037"/>
                    <a:pt x="115738" y="90207"/>
                    <a:pt x="118922" y="90207"/>
                  </a:cubicBezTo>
                  <a:cubicBezTo>
                    <a:pt x="122107" y="90207"/>
                    <a:pt x="125227" y="89037"/>
                    <a:pt x="127632" y="86633"/>
                  </a:cubicBezTo>
                  <a:lnTo>
                    <a:pt x="155319" y="58947"/>
                  </a:lnTo>
                  <a:cubicBezTo>
                    <a:pt x="156034" y="58231"/>
                    <a:pt x="156489" y="57192"/>
                    <a:pt x="156489" y="56217"/>
                  </a:cubicBezTo>
                  <a:cubicBezTo>
                    <a:pt x="156489" y="41204"/>
                    <a:pt x="142190" y="37305"/>
                    <a:pt x="134846" y="44649"/>
                  </a:cubicBezTo>
                  <a:lnTo>
                    <a:pt x="131271" y="48223"/>
                  </a:lnTo>
                  <a:lnTo>
                    <a:pt x="131271" y="3835"/>
                  </a:lnTo>
                  <a:cubicBezTo>
                    <a:pt x="131271" y="1755"/>
                    <a:pt x="129581" y="0"/>
                    <a:pt x="127437" y="0"/>
                  </a:cubicBezTo>
                  <a:lnTo>
                    <a:pt x="7979" y="0"/>
                  </a:lnTo>
                  <a:cubicBezTo>
                    <a:pt x="6939" y="0"/>
                    <a:pt x="5964" y="390"/>
                    <a:pt x="5249" y="1105"/>
                  </a:cubicBezTo>
                  <a:cubicBezTo>
                    <a:pt x="-5475" y="11828"/>
                    <a:pt x="1934" y="24632"/>
                    <a:pt x="12268" y="24632"/>
                  </a:cubicBezTo>
                  <a:lnTo>
                    <a:pt x="12268" y="2463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8" name="Google Shape;428;p41"/>
            <p:cNvSpPr/>
            <p:nvPr/>
          </p:nvSpPr>
          <p:spPr>
            <a:xfrm>
              <a:off x="9674144" y="3415587"/>
              <a:ext cx="156409" cy="94415"/>
            </a:xfrm>
            <a:custGeom>
              <a:rect b="b" l="l" r="r" t="t"/>
              <a:pathLst>
                <a:path extrusionOk="0" h="94415" w="156409">
                  <a:moveTo>
                    <a:pt x="149239" y="69783"/>
                  </a:moveTo>
                  <a:lnTo>
                    <a:pt x="49864" y="69783"/>
                  </a:lnTo>
                  <a:lnTo>
                    <a:pt x="49864" y="46192"/>
                  </a:lnTo>
                  <a:lnTo>
                    <a:pt x="57078" y="53406"/>
                  </a:lnTo>
                  <a:cubicBezTo>
                    <a:pt x="57468" y="53796"/>
                    <a:pt x="57988" y="54056"/>
                    <a:pt x="58508" y="54056"/>
                  </a:cubicBezTo>
                  <a:cubicBezTo>
                    <a:pt x="74236" y="54576"/>
                    <a:pt x="78331" y="39888"/>
                    <a:pt x="70856" y="32414"/>
                  </a:cubicBezTo>
                  <a:lnTo>
                    <a:pt x="39075" y="634"/>
                  </a:lnTo>
                  <a:cubicBezTo>
                    <a:pt x="38229" y="-211"/>
                    <a:pt x="36930" y="-211"/>
                    <a:pt x="36085" y="634"/>
                  </a:cubicBezTo>
                  <a:lnTo>
                    <a:pt x="663" y="36054"/>
                  </a:lnTo>
                  <a:cubicBezTo>
                    <a:pt x="274" y="36443"/>
                    <a:pt x="13" y="36963"/>
                    <a:pt x="13" y="37483"/>
                  </a:cubicBezTo>
                  <a:cubicBezTo>
                    <a:pt x="-506" y="53211"/>
                    <a:pt x="14182" y="57306"/>
                    <a:pt x="21656" y="49832"/>
                  </a:cubicBezTo>
                  <a:lnTo>
                    <a:pt x="25231" y="46257"/>
                  </a:lnTo>
                  <a:lnTo>
                    <a:pt x="25231" y="92335"/>
                  </a:lnTo>
                  <a:cubicBezTo>
                    <a:pt x="25231" y="93505"/>
                    <a:pt x="26206" y="94415"/>
                    <a:pt x="27311" y="94415"/>
                  </a:cubicBezTo>
                  <a:lnTo>
                    <a:pt x="144104" y="94415"/>
                  </a:lnTo>
                  <a:cubicBezTo>
                    <a:pt x="154633" y="94415"/>
                    <a:pt x="162107" y="81157"/>
                    <a:pt x="150668" y="70369"/>
                  </a:cubicBezTo>
                  <a:cubicBezTo>
                    <a:pt x="150343" y="69979"/>
                    <a:pt x="149823" y="69783"/>
                    <a:pt x="149239" y="697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9" name="Google Shape;429;p41"/>
            <p:cNvSpPr/>
            <p:nvPr/>
          </p:nvSpPr>
          <p:spPr>
            <a:xfrm>
              <a:off x="9856009" y="3354999"/>
              <a:ext cx="221433" cy="106584"/>
            </a:xfrm>
            <a:custGeom>
              <a:rect b="b" l="l" r="r" t="t"/>
              <a:pathLst>
                <a:path extrusionOk="0" h="106584" w="221433">
                  <a:moveTo>
                    <a:pt x="192771" y="0"/>
                  </a:moveTo>
                  <a:lnTo>
                    <a:pt x="28727" y="0"/>
                  </a:lnTo>
                  <a:cubicBezTo>
                    <a:pt x="12869" y="0"/>
                    <a:pt x="0" y="12868"/>
                    <a:pt x="0" y="28726"/>
                  </a:cubicBezTo>
                  <a:lnTo>
                    <a:pt x="0" y="106585"/>
                  </a:lnTo>
                  <a:lnTo>
                    <a:pt x="221433" y="106585"/>
                  </a:lnTo>
                  <a:lnTo>
                    <a:pt x="221433" y="28661"/>
                  </a:lnTo>
                  <a:cubicBezTo>
                    <a:pt x="221498" y="12803"/>
                    <a:pt x="208629" y="0"/>
                    <a:pt x="19277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0" name="Google Shape;430;p41"/>
            <p:cNvSpPr/>
            <p:nvPr/>
          </p:nvSpPr>
          <p:spPr>
            <a:xfrm>
              <a:off x="9856075" y="3486216"/>
              <a:ext cx="221497" cy="90207"/>
            </a:xfrm>
            <a:custGeom>
              <a:rect b="b" l="l" r="r" t="t"/>
              <a:pathLst>
                <a:path extrusionOk="0" h="90207" w="221497">
                  <a:moveTo>
                    <a:pt x="0" y="12283"/>
                  </a:moveTo>
                  <a:cubicBezTo>
                    <a:pt x="0" y="28141"/>
                    <a:pt x="12869" y="41009"/>
                    <a:pt x="28727" y="41009"/>
                  </a:cubicBezTo>
                  <a:lnTo>
                    <a:pt x="65643" y="41009"/>
                  </a:lnTo>
                  <a:lnTo>
                    <a:pt x="65643" y="65641"/>
                  </a:lnTo>
                  <a:lnTo>
                    <a:pt x="58559" y="65641"/>
                  </a:lnTo>
                  <a:cubicBezTo>
                    <a:pt x="56479" y="65641"/>
                    <a:pt x="54529" y="66550"/>
                    <a:pt x="53165" y="68110"/>
                  </a:cubicBezTo>
                  <a:cubicBezTo>
                    <a:pt x="44390" y="78443"/>
                    <a:pt x="51604" y="90207"/>
                    <a:pt x="61549" y="90207"/>
                  </a:cubicBezTo>
                  <a:lnTo>
                    <a:pt x="162939" y="90207"/>
                  </a:lnTo>
                  <a:cubicBezTo>
                    <a:pt x="165018" y="90207"/>
                    <a:pt x="166968" y="89297"/>
                    <a:pt x="168333" y="87738"/>
                  </a:cubicBezTo>
                  <a:cubicBezTo>
                    <a:pt x="177107" y="77404"/>
                    <a:pt x="169893" y="65641"/>
                    <a:pt x="159949" y="65641"/>
                  </a:cubicBezTo>
                  <a:lnTo>
                    <a:pt x="155854" y="65641"/>
                  </a:lnTo>
                  <a:lnTo>
                    <a:pt x="155854" y="41009"/>
                  </a:lnTo>
                  <a:lnTo>
                    <a:pt x="192770" y="41009"/>
                  </a:lnTo>
                  <a:cubicBezTo>
                    <a:pt x="208629" y="41009"/>
                    <a:pt x="221498" y="28141"/>
                    <a:pt x="221498" y="12283"/>
                  </a:cubicBezTo>
                  <a:lnTo>
                    <a:pt x="221498" y="0"/>
                  </a:lnTo>
                  <a:lnTo>
                    <a:pt x="65" y="0"/>
                  </a:lnTo>
                  <a:lnTo>
                    <a:pt x="65" y="1228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1" name="Google Shape;431;p41"/>
            <p:cNvSpPr/>
            <p:nvPr/>
          </p:nvSpPr>
          <p:spPr>
            <a:xfrm>
              <a:off x="9657520" y="3156517"/>
              <a:ext cx="221433" cy="106650"/>
            </a:xfrm>
            <a:custGeom>
              <a:rect b="b" l="l" r="r" t="t"/>
              <a:pathLst>
                <a:path extrusionOk="0" h="106650" w="221433">
                  <a:moveTo>
                    <a:pt x="192770" y="0"/>
                  </a:moveTo>
                  <a:lnTo>
                    <a:pt x="28727" y="0"/>
                  </a:lnTo>
                  <a:cubicBezTo>
                    <a:pt x="12869" y="0"/>
                    <a:pt x="0" y="12869"/>
                    <a:pt x="0" y="28726"/>
                  </a:cubicBezTo>
                  <a:lnTo>
                    <a:pt x="0" y="106650"/>
                  </a:lnTo>
                  <a:lnTo>
                    <a:pt x="221433" y="106650"/>
                  </a:lnTo>
                  <a:lnTo>
                    <a:pt x="221433" y="28726"/>
                  </a:lnTo>
                  <a:cubicBezTo>
                    <a:pt x="221498" y="12869"/>
                    <a:pt x="208629" y="0"/>
                    <a:pt x="19277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2" name="Google Shape;432;p41"/>
            <p:cNvSpPr/>
            <p:nvPr/>
          </p:nvSpPr>
          <p:spPr>
            <a:xfrm>
              <a:off x="9657584" y="3287734"/>
              <a:ext cx="221432" cy="90207"/>
            </a:xfrm>
            <a:custGeom>
              <a:rect b="b" l="l" r="r" t="t"/>
              <a:pathLst>
                <a:path extrusionOk="0" h="90207" w="221432">
                  <a:moveTo>
                    <a:pt x="221433" y="12284"/>
                  </a:moveTo>
                  <a:lnTo>
                    <a:pt x="221433" y="0"/>
                  </a:lnTo>
                  <a:lnTo>
                    <a:pt x="0" y="0"/>
                  </a:lnTo>
                  <a:lnTo>
                    <a:pt x="0" y="12284"/>
                  </a:lnTo>
                  <a:cubicBezTo>
                    <a:pt x="0" y="28141"/>
                    <a:pt x="12869" y="41009"/>
                    <a:pt x="28727" y="41009"/>
                  </a:cubicBezTo>
                  <a:lnTo>
                    <a:pt x="65643" y="41009"/>
                  </a:lnTo>
                  <a:lnTo>
                    <a:pt x="65643" y="65641"/>
                  </a:lnTo>
                  <a:lnTo>
                    <a:pt x="58560" y="65641"/>
                  </a:lnTo>
                  <a:cubicBezTo>
                    <a:pt x="56480" y="65641"/>
                    <a:pt x="54530" y="66551"/>
                    <a:pt x="53165" y="68110"/>
                  </a:cubicBezTo>
                  <a:cubicBezTo>
                    <a:pt x="44390" y="78444"/>
                    <a:pt x="51605" y="90207"/>
                    <a:pt x="61549" y="90207"/>
                  </a:cubicBezTo>
                  <a:lnTo>
                    <a:pt x="162939" y="90207"/>
                  </a:lnTo>
                  <a:cubicBezTo>
                    <a:pt x="165019" y="90207"/>
                    <a:pt x="166969" y="89298"/>
                    <a:pt x="168333" y="87738"/>
                  </a:cubicBezTo>
                  <a:cubicBezTo>
                    <a:pt x="177107" y="77404"/>
                    <a:pt x="169893" y="65641"/>
                    <a:pt x="159949" y="65641"/>
                  </a:cubicBezTo>
                  <a:lnTo>
                    <a:pt x="155854" y="65641"/>
                  </a:lnTo>
                  <a:lnTo>
                    <a:pt x="155854" y="41009"/>
                  </a:lnTo>
                  <a:lnTo>
                    <a:pt x="192771" y="41009"/>
                  </a:lnTo>
                  <a:cubicBezTo>
                    <a:pt x="208564" y="41009"/>
                    <a:pt x="221433" y="28141"/>
                    <a:pt x="221433" y="1228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433" name="Google Shape;433;p41"/>
          <p:cNvGrpSpPr/>
          <p:nvPr/>
        </p:nvGrpSpPr>
        <p:grpSpPr>
          <a:xfrm>
            <a:off x="799693" y="3165100"/>
            <a:ext cx="379573" cy="379487"/>
            <a:chOff x="8754175" y="3156543"/>
            <a:chExt cx="419975" cy="419879"/>
          </a:xfrm>
        </p:grpSpPr>
        <p:sp>
          <p:nvSpPr>
            <p:cNvPr id="434" name="Google Shape;434;p41"/>
            <p:cNvSpPr/>
            <p:nvPr/>
          </p:nvSpPr>
          <p:spPr>
            <a:xfrm>
              <a:off x="8940739" y="3508605"/>
              <a:ext cx="233391" cy="67817"/>
            </a:xfrm>
            <a:custGeom>
              <a:rect b="b" l="l" r="r" t="t"/>
              <a:pathLst>
                <a:path extrusionOk="0" h="67817" w="233391">
                  <a:moveTo>
                    <a:pt x="229785" y="3607"/>
                  </a:moveTo>
                  <a:cubicBezTo>
                    <a:pt x="224975" y="-1202"/>
                    <a:pt x="217176" y="-1202"/>
                    <a:pt x="212366" y="3607"/>
                  </a:cubicBezTo>
                  <a:cubicBezTo>
                    <a:pt x="186824" y="29148"/>
                    <a:pt x="152897" y="43186"/>
                    <a:pt x="116696" y="43186"/>
                  </a:cubicBezTo>
                  <a:cubicBezTo>
                    <a:pt x="80495" y="43186"/>
                    <a:pt x="46503" y="29148"/>
                    <a:pt x="21025" y="3607"/>
                  </a:cubicBezTo>
                  <a:cubicBezTo>
                    <a:pt x="16216" y="-1202"/>
                    <a:pt x="8416" y="-1202"/>
                    <a:pt x="3607" y="3607"/>
                  </a:cubicBezTo>
                  <a:cubicBezTo>
                    <a:pt x="-1202" y="8416"/>
                    <a:pt x="-1202" y="16215"/>
                    <a:pt x="3607" y="21025"/>
                  </a:cubicBezTo>
                  <a:cubicBezTo>
                    <a:pt x="33764" y="51180"/>
                    <a:pt x="73930" y="67818"/>
                    <a:pt x="116696" y="67818"/>
                  </a:cubicBezTo>
                  <a:cubicBezTo>
                    <a:pt x="159462" y="67818"/>
                    <a:pt x="199627" y="51180"/>
                    <a:pt x="229785" y="21025"/>
                  </a:cubicBezTo>
                  <a:cubicBezTo>
                    <a:pt x="234594" y="16215"/>
                    <a:pt x="234594" y="8416"/>
                    <a:pt x="229785" y="36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5" name="Google Shape;435;p41"/>
            <p:cNvSpPr/>
            <p:nvPr/>
          </p:nvSpPr>
          <p:spPr>
            <a:xfrm>
              <a:off x="8975575" y="3473835"/>
              <a:ext cx="163848" cy="53389"/>
            </a:xfrm>
            <a:custGeom>
              <a:rect b="b" l="l" r="r" t="t"/>
              <a:pathLst>
                <a:path extrusionOk="0" h="53389" w="163848">
                  <a:moveTo>
                    <a:pt x="3607" y="3607"/>
                  </a:moveTo>
                  <a:cubicBezTo>
                    <a:pt x="-1202" y="8416"/>
                    <a:pt x="-1202" y="16215"/>
                    <a:pt x="3607" y="21025"/>
                  </a:cubicBezTo>
                  <a:cubicBezTo>
                    <a:pt x="25185" y="42602"/>
                    <a:pt x="53522" y="53390"/>
                    <a:pt x="81924" y="53390"/>
                  </a:cubicBezTo>
                  <a:cubicBezTo>
                    <a:pt x="110261" y="53390"/>
                    <a:pt x="138599" y="42602"/>
                    <a:pt x="160242" y="21025"/>
                  </a:cubicBezTo>
                  <a:cubicBezTo>
                    <a:pt x="165051" y="16215"/>
                    <a:pt x="165051" y="8416"/>
                    <a:pt x="160242" y="3607"/>
                  </a:cubicBezTo>
                  <a:cubicBezTo>
                    <a:pt x="155432" y="-1202"/>
                    <a:pt x="147633" y="-1202"/>
                    <a:pt x="142824" y="3607"/>
                  </a:cubicBezTo>
                  <a:cubicBezTo>
                    <a:pt x="109222" y="37207"/>
                    <a:pt x="54627" y="37207"/>
                    <a:pt x="21025" y="3607"/>
                  </a:cubicBezTo>
                  <a:cubicBezTo>
                    <a:pt x="16151" y="-1202"/>
                    <a:pt x="8352" y="-1202"/>
                    <a:pt x="3607" y="36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6" name="Google Shape;436;p41"/>
            <p:cNvSpPr/>
            <p:nvPr/>
          </p:nvSpPr>
          <p:spPr>
            <a:xfrm>
              <a:off x="9010347" y="3439000"/>
              <a:ext cx="94175" cy="39026"/>
            </a:xfrm>
            <a:custGeom>
              <a:rect b="b" l="l" r="r" t="t"/>
              <a:pathLst>
                <a:path extrusionOk="0" h="39026" w="94175">
                  <a:moveTo>
                    <a:pt x="3607" y="3607"/>
                  </a:moveTo>
                  <a:cubicBezTo>
                    <a:pt x="-1202" y="8416"/>
                    <a:pt x="-1202" y="16215"/>
                    <a:pt x="3607" y="21024"/>
                  </a:cubicBezTo>
                  <a:cubicBezTo>
                    <a:pt x="15566" y="32983"/>
                    <a:pt x="31360" y="39027"/>
                    <a:pt x="47088" y="39027"/>
                  </a:cubicBezTo>
                  <a:cubicBezTo>
                    <a:pt x="62816" y="39027"/>
                    <a:pt x="78610" y="33047"/>
                    <a:pt x="90569" y="21024"/>
                  </a:cubicBezTo>
                  <a:cubicBezTo>
                    <a:pt x="95378" y="16215"/>
                    <a:pt x="95378" y="8416"/>
                    <a:pt x="90569" y="3607"/>
                  </a:cubicBezTo>
                  <a:cubicBezTo>
                    <a:pt x="85759" y="-1202"/>
                    <a:pt x="77960" y="-1202"/>
                    <a:pt x="73150" y="3607"/>
                  </a:cubicBezTo>
                  <a:cubicBezTo>
                    <a:pt x="58787" y="17970"/>
                    <a:pt x="35324" y="17970"/>
                    <a:pt x="20961" y="3607"/>
                  </a:cubicBezTo>
                  <a:cubicBezTo>
                    <a:pt x="16216" y="-1137"/>
                    <a:pt x="8417" y="-1137"/>
                    <a:pt x="3607" y="3607"/>
                  </a:cubicBezTo>
                  <a:lnTo>
                    <a:pt x="3607" y="360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7" name="Google Shape;437;p41"/>
            <p:cNvSpPr/>
            <p:nvPr/>
          </p:nvSpPr>
          <p:spPr>
            <a:xfrm>
              <a:off x="9045151" y="3404262"/>
              <a:ext cx="24567" cy="24566"/>
            </a:xfrm>
            <a:custGeom>
              <a:rect b="b" l="l" r="r" t="t"/>
              <a:pathLst>
                <a:path extrusionOk="0" h="24566" w="24567">
                  <a:moveTo>
                    <a:pt x="24567" y="12283"/>
                  </a:moveTo>
                  <a:cubicBezTo>
                    <a:pt x="24567" y="19067"/>
                    <a:pt x="19068" y="24567"/>
                    <a:pt x="12283" y="24567"/>
                  </a:cubicBezTo>
                  <a:cubicBezTo>
                    <a:pt x="5499" y="24567"/>
                    <a:pt x="-1" y="19067"/>
                    <a:pt x="-1" y="12283"/>
                  </a:cubicBezTo>
                  <a:cubicBezTo>
                    <a:pt x="-1" y="5499"/>
                    <a:pt x="5499" y="0"/>
                    <a:pt x="12283" y="0"/>
                  </a:cubicBezTo>
                  <a:cubicBezTo>
                    <a:pt x="19068" y="0"/>
                    <a:pt x="24567" y="5499"/>
                    <a:pt x="24567" y="122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8" name="Google Shape;438;p41"/>
            <p:cNvSpPr/>
            <p:nvPr/>
          </p:nvSpPr>
          <p:spPr>
            <a:xfrm>
              <a:off x="9034557" y="3196357"/>
              <a:ext cx="74059" cy="187173"/>
            </a:xfrm>
            <a:custGeom>
              <a:rect b="b" l="l" r="r" t="t"/>
              <a:pathLst>
                <a:path extrusionOk="0" h="187173" w="74059">
                  <a:moveTo>
                    <a:pt x="4030" y="186458"/>
                  </a:moveTo>
                  <a:cubicBezTo>
                    <a:pt x="6694" y="186913"/>
                    <a:pt x="9294" y="187173"/>
                    <a:pt x="11894" y="187173"/>
                  </a:cubicBezTo>
                  <a:cubicBezTo>
                    <a:pt x="33342" y="187173"/>
                    <a:pt x="52450" y="171770"/>
                    <a:pt x="56284" y="149868"/>
                  </a:cubicBezTo>
                  <a:lnTo>
                    <a:pt x="73377" y="52967"/>
                  </a:lnTo>
                  <a:cubicBezTo>
                    <a:pt x="77667" y="28466"/>
                    <a:pt x="61289" y="5004"/>
                    <a:pt x="36786" y="715"/>
                  </a:cubicBezTo>
                  <a:lnTo>
                    <a:pt x="32756" y="0"/>
                  </a:lnTo>
                  <a:lnTo>
                    <a:pt x="0" y="185744"/>
                  </a:lnTo>
                  <a:lnTo>
                    <a:pt x="4030" y="18645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9" name="Google Shape;439;p41"/>
            <p:cNvSpPr/>
            <p:nvPr/>
          </p:nvSpPr>
          <p:spPr>
            <a:xfrm>
              <a:off x="8754175" y="3367997"/>
              <a:ext cx="178797" cy="157619"/>
            </a:xfrm>
            <a:custGeom>
              <a:rect b="b" l="l" r="r" t="t"/>
              <a:pathLst>
                <a:path extrusionOk="0" h="157619" w="178797">
                  <a:moveTo>
                    <a:pt x="63434" y="17353"/>
                  </a:moveTo>
                  <a:cubicBezTo>
                    <a:pt x="67853" y="23657"/>
                    <a:pt x="74418" y="27816"/>
                    <a:pt x="81957" y="29181"/>
                  </a:cubicBezTo>
                  <a:lnTo>
                    <a:pt x="102170" y="32756"/>
                  </a:lnTo>
                  <a:lnTo>
                    <a:pt x="97426" y="59727"/>
                  </a:lnTo>
                  <a:cubicBezTo>
                    <a:pt x="84102" y="61936"/>
                    <a:pt x="73118" y="71360"/>
                    <a:pt x="68698" y="83838"/>
                  </a:cubicBezTo>
                  <a:lnTo>
                    <a:pt x="24633" y="83838"/>
                  </a:lnTo>
                  <a:lnTo>
                    <a:pt x="24633" y="47248"/>
                  </a:lnTo>
                  <a:cubicBezTo>
                    <a:pt x="24633" y="40944"/>
                    <a:pt x="20018" y="35420"/>
                    <a:pt x="13714" y="34705"/>
                  </a:cubicBezTo>
                  <a:cubicBezTo>
                    <a:pt x="6304" y="33860"/>
                    <a:pt x="0" y="39644"/>
                    <a:pt x="0" y="46923"/>
                  </a:cubicBezTo>
                  <a:lnTo>
                    <a:pt x="0" y="144994"/>
                  </a:lnTo>
                  <a:cubicBezTo>
                    <a:pt x="0" y="151298"/>
                    <a:pt x="4615" y="156823"/>
                    <a:pt x="10919" y="157538"/>
                  </a:cubicBezTo>
                  <a:cubicBezTo>
                    <a:pt x="18328" y="158383"/>
                    <a:pt x="24633" y="152598"/>
                    <a:pt x="24633" y="145319"/>
                  </a:cubicBezTo>
                  <a:lnTo>
                    <a:pt x="24633" y="108404"/>
                  </a:lnTo>
                  <a:lnTo>
                    <a:pt x="68698" y="108404"/>
                  </a:lnTo>
                  <a:cubicBezTo>
                    <a:pt x="74028" y="123352"/>
                    <a:pt x="88651" y="133881"/>
                    <a:pt x="105614" y="132971"/>
                  </a:cubicBezTo>
                  <a:cubicBezTo>
                    <a:pt x="124203" y="131931"/>
                    <a:pt x="139281" y="116853"/>
                    <a:pt x="140321" y="98266"/>
                  </a:cubicBezTo>
                  <a:cubicBezTo>
                    <a:pt x="141166" y="83643"/>
                    <a:pt x="133367" y="70645"/>
                    <a:pt x="121603" y="64016"/>
                  </a:cubicBezTo>
                  <a:lnTo>
                    <a:pt x="126348" y="37045"/>
                  </a:lnTo>
                  <a:lnTo>
                    <a:pt x="146560" y="40619"/>
                  </a:lnTo>
                  <a:cubicBezTo>
                    <a:pt x="148251" y="40944"/>
                    <a:pt x="149940" y="41074"/>
                    <a:pt x="151565" y="41074"/>
                  </a:cubicBezTo>
                  <a:cubicBezTo>
                    <a:pt x="163849" y="41074"/>
                    <a:pt x="174963" y="33081"/>
                    <a:pt x="178797" y="21317"/>
                  </a:cubicBezTo>
                  <a:lnTo>
                    <a:pt x="58299" y="0"/>
                  </a:lnTo>
                  <a:cubicBezTo>
                    <a:pt x="58104" y="6174"/>
                    <a:pt x="59859" y="12218"/>
                    <a:pt x="63434" y="17353"/>
                  </a:cubicBezTo>
                  <a:lnTo>
                    <a:pt x="63434" y="1735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40" name="Google Shape;440;p41"/>
            <p:cNvSpPr/>
            <p:nvPr/>
          </p:nvSpPr>
          <p:spPr>
            <a:xfrm>
              <a:off x="8775089" y="3156543"/>
              <a:ext cx="267917" cy="221333"/>
            </a:xfrm>
            <a:custGeom>
              <a:rect b="b" l="l" r="r" t="t"/>
              <a:pathLst>
                <a:path extrusionOk="0" h="221333" w="267917">
                  <a:moveTo>
                    <a:pt x="37320" y="186433"/>
                  </a:moveTo>
                  <a:lnTo>
                    <a:pt x="235160" y="221333"/>
                  </a:lnTo>
                  <a:lnTo>
                    <a:pt x="267917" y="35590"/>
                  </a:lnTo>
                  <a:lnTo>
                    <a:pt x="70012" y="689"/>
                  </a:lnTo>
                  <a:cubicBezTo>
                    <a:pt x="58118" y="-1390"/>
                    <a:pt x="46159" y="1274"/>
                    <a:pt x="36280" y="8163"/>
                  </a:cubicBezTo>
                  <a:cubicBezTo>
                    <a:pt x="26401" y="15052"/>
                    <a:pt x="19837" y="25386"/>
                    <a:pt x="17757" y="37279"/>
                  </a:cubicBezTo>
                  <a:lnTo>
                    <a:pt x="664" y="134180"/>
                  </a:lnTo>
                  <a:cubicBezTo>
                    <a:pt x="-3561" y="158682"/>
                    <a:pt x="12818" y="182078"/>
                    <a:pt x="37320" y="186433"/>
                  </a:cubicBezTo>
                  <a:lnTo>
                    <a:pt x="37320" y="186433"/>
                  </a:lnTo>
                  <a:close/>
                  <a:moveTo>
                    <a:pt x="111153" y="74519"/>
                  </a:moveTo>
                  <a:cubicBezTo>
                    <a:pt x="112322" y="67825"/>
                    <a:pt x="118692" y="63340"/>
                    <a:pt x="125387" y="64510"/>
                  </a:cubicBezTo>
                  <a:cubicBezTo>
                    <a:pt x="132081" y="65680"/>
                    <a:pt x="136565" y="72049"/>
                    <a:pt x="135395" y="78743"/>
                  </a:cubicBezTo>
                  <a:cubicBezTo>
                    <a:pt x="134225" y="85437"/>
                    <a:pt x="127856" y="89922"/>
                    <a:pt x="121162" y="88752"/>
                  </a:cubicBezTo>
                  <a:cubicBezTo>
                    <a:pt x="114467" y="87582"/>
                    <a:pt x="109983" y="81213"/>
                    <a:pt x="111153" y="74519"/>
                  </a:cubicBezTo>
                  <a:close/>
                  <a:moveTo>
                    <a:pt x="62733" y="66005"/>
                  </a:moveTo>
                  <a:cubicBezTo>
                    <a:pt x="63902" y="59311"/>
                    <a:pt x="70272" y="54827"/>
                    <a:pt x="76966" y="55996"/>
                  </a:cubicBezTo>
                  <a:cubicBezTo>
                    <a:pt x="83661" y="57166"/>
                    <a:pt x="88145" y="63536"/>
                    <a:pt x="86975" y="70230"/>
                  </a:cubicBezTo>
                  <a:cubicBezTo>
                    <a:pt x="85805" y="76923"/>
                    <a:pt x="79436" y="81408"/>
                    <a:pt x="72742" y="80238"/>
                  </a:cubicBezTo>
                  <a:cubicBezTo>
                    <a:pt x="65982" y="79068"/>
                    <a:pt x="61563" y="72699"/>
                    <a:pt x="62733" y="6600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41" name="Google Shape;441;p41"/>
            <p:cNvSpPr/>
            <p:nvPr/>
          </p:nvSpPr>
          <p:spPr>
            <a:xfrm>
              <a:off x="9114174" y="3246240"/>
              <a:ext cx="59976" cy="122147"/>
            </a:xfrm>
            <a:custGeom>
              <a:rect b="b" l="l" r="r" t="t"/>
              <a:pathLst>
                <a:path extrusionOk="0" h="122147" w="59976">
                  <a:moveTo>
                    <a:pt x="30417" y="122147"/>
                  </a:moveTo>
                  <a:cubicBezTo>
                    <a:pt x="32367" y="122147"/>
                    <a:pt x="34381" y="121693"/>
                    <a:pt x="36202" y="120718"/>
                  </a:cubicBezTo>
                  <a:cubicBezTo>
                    <a:pt x="39581" y="118898"/>
                    <a:pt x="41855" y="115778"/>
                    <a:pt x="42571" y="112009"/>
                  </a:cubicBezTo>
                  <a:lnTo>
                    <a:pt x="59794" y="14458"/>
                  </a:lnTo>
                  <a:cubicBezTo>
                    <a:pt x="60444" y="10688"/>
                    <a:pt x="59339" y="6919"/>
                    <a:pt x="56804" y="4060"/>
                  </a:cubicBezTo>
                  <a:cubicBezTo>
                    <a:pt x="54270" y="1200"/>
                    <a:pt x="50630" y="-230"/>
                    <a:pt x="46795" y="30"/>
                  </a:cubicBezTo>
                  <a:lnTo>
                    <a:pt x="18978" y="1980"/>
                  </a:lnTo>
                  <a:lnTo>
                    <a:pt x="0" y="109734"/>
                  </a:lnTo>
                  <a:lnTo>
                    <a:pt x="25478" y="121108"/>
                  </a:lnTo>
                  <a:cubicBezTo>
                    <a:pt x="26972" y="121758"/>
                    <a:pt x="28727" y="122147"/>
                    <a:pt x="30417" y="122147"/>
                  </a:cubicBezTo>
                  <a:lnTo>
                    <a:pt x="30417" y="12214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442" name="Google Shape;442;p41"/>
          <p:cNvGrpSpPr/>
          <p:nvPr/>
        </p:nvGrpSpPr>
        <p:grpSpPr>
          <a:xfrm>
            <a:off x="3500077" y="1326741"/>
            <a:ext cx="379468" cy="379569"/>
            <a:chOff x="7862464" y="2484773"/>
            <a:chExt cx="419858" cy="419970"/>
          </a:xfrm>
        </p:grpSpPr>
        <p:sp>
          <p:nvSpPr>
            <p:cNvPr id="443" name="Google Shape;443;p41"/>
            <p:cNvSpPr/>
            <p:nvPr/>
          </p:nvSpPr>
          <p:spPr>
            <a:xfrm>
              <a:off x="8233122" y="2650499"/>
              <a:ext cx="49200" cy="254244"/>
            </a:xfrm>
            <a:custGeom>
              <a:rect b="b" l="l" r="r" t="t"/>
              <a:pathLst>
                <a:path extrusionOk="0" h="254244" w="49200">
                  <a:moveTo>
                    <a:pt x="12284" y="0"/>
                  </a:moveTo>
                  <a:lnTo>
                    <a:pt x="0" y="0"/>
                  </a:lnTo>
                  <a:lnTo>
                    <a:pt x="0" y="254244"/>
                  </a:lnTo>
                  <a:lnTo>
                    <a:pt x="12284" y="254244"/>
                  </a:lnTo>
                  <a:cubicBezTo>
                    <a:pt x="32692" y="254244"/>
                    <a:pt x="49200" y="237736"/>
                    <a:pt x="49200" y="217329"/>
                  </a:cubicBezTo>
                  <a:lnTo>
                    <a:pt x="49200" y="36915"/>
                  </a:lnTo>
                  <a:cubicBezTo>
                    <a:pt x="49200" y="16508"/>
                    <a:pt x="32692" y="0"/>
                    <a:pt x="1228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44" name="Google Shape;444;p41"/>
            <p:cNvSpPr/>
            <p:nvPr/>
          </p:nvSpPr>
          <p:spPr>
            <a:xfrm>
              <a:off x="8092866" y="2748896"/>
              <a:ext cx="24632" cy="82017"/>
            </a:xfrm>
            <a:custGeom>
              <a:rect b="b" l="l" r="r" t="t"/>
              <a:pathLst>
                <a:path extrusionOk="0" h="82017" w="24632">
                  <a:moveTo>
                    <a:pt x="0" y="0"/>
                  </a:moveTo>
                  <a:lnTo>
                    <a:pt x="24633" y="0"/>
                  </a:lnTo>
                  <a:lnTo>
                    <a:pt x="24633" y="82018"/>
                  </a:lnTo>
                  <a:lnTo>
                    <a:pt x="0" y="82018"/>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45" name="Google Shape;445;p41"/>
            <p:cNvSpPr/>
            <p:nvPr/>
          </p:nvSpPr>
          <p:spPr>
            <a:xfrm>
              <a:off x="8043666" y="2781716"/>
              <a:ext cx="24632" cy="49197"/>
            </a:xfrm>
            <a:custGeom>
              <a:rect b="b" l="l" r="r" t="t"/>
              <a:pathLst>
                <a:path extrusionOk="0" h="49197" w="24632">
                  <a:moveTo>
                    <a:pt x="0" y="0"/>
                  </a:moveTo>
                  <a:lnTo>
                    <a:pt x="24633" y="0"/>
                  </a:lnTo>
                  <a:lnTo>
                    <a:pt x="24633" y="49198"/>
                  </a:lnTo>
                  <a:lnTo>
                    <a:pt x="0" y="49198"/>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46" name="Google Shape;446;p41"/>
            <p:cNvSpPr/>
            <p:nvPr/>
          </p:nvSpPr>
          <p:spPr>
            <a:xfrm>
              <a:off x="7994466" y="2806282"/>
              <a:ext cx="24632" cy="24631"/>
            </a:xfrm>
            <a:custGeom>
              <a:rect b="b" l="l" r="r" t="t"/>
              <a:pathLst>
                <a:path extrusionOk="0" h="24631" w="24632">
                  <a:moveTo>
                    <a:pt x="0" y="0"/>
                  </a:moveTo>
                  <a:lnTo>
                    <a:pt x="24632" y="0"/>
                  </a:lnTo>
                  <a:lnTo>
                    <a:pt x="24632" y="24631"/>
                  </a:lnTo>
                  <a:lnTo>
                    <a:pt x="0" y="24631"/>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47" name="Google Shape;447;p41"/>
            <p:cNvSpPr/>
            <p:nvPr/>
          </p:nvSpPr>
          <p:spPr>
            <a:xfrm>
              <a:off x="8142066" y="2724329"/>
              <a:ext cx="24632" cy="106584"/>
            </a:xfrm>
            <a:custGeom>
              <a:rect b="b" l="l" r="r" t="t"/>
              <a:pathLst>
                <a:path extrusionOk="0" h="106584" w="24632">
                  <a:moveTo>
                    <a:pt x="0" y="0"/>
                  </a:moveTo>
                  <a:lnTo>
                    <a:pt x="24633" y="0"/>
                  </a:lnTo>
                  <a:lnTo>
                    <a:pt x="24633" y="106585"/>
                  </a:lnTo>
                  <a:lnTo>
                    <a:pt x="0" y="106585"/>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48" name="Google Shape;448;p41"/>
            <p:cNvSpPr/>
            <p:nvPr/>
          </p:nvSpPr>
          <p:spPr>
            <a:xfrm>
              <a:off x="7982182" y="2484773"/>
              <a:ext cx="180421" cy="180414"/>
            </a:xfrm>
            <a:custGeom>
              <a:rect b="b" l="l" r="r" t="t"/>
              <a:pathLst>
                <a:path extrusionOk="0" h="180414" w="180421">
                  <a:moveTo>
                    <a:pt x="90211" y="180414"/>
                  </a:moveTo>
                  <a:cubicBezTo>
                    <a:pt x="140061" y="180414"/>
                    <a:pt x="180422" y="140055"/>
                    <a:pt x="180422" y="90207"/>
                  </a:cubicBezTo>
                  <a:cubicBezTo>
                    <a:pt x="180422" y="40359"/>
                    <a:pt x="140061" y="0"/>
                    <a:pt x="90211" y="0"/>
                  </a:cubicBezTo>
                  <a:cubicBezTo>
                    <a:pt x="40361" y="0"/>
                    <a:pt x="0" y="40359"/>
                    <a:pt x="0" y="90207"/>
                  </a:cubicBezTo>
                  <a:cubicBezTo>
                    <a:pt x="0" y="140055"/>
                    <a:pt x="40361" y="180414"/>
                    <a:pt x="90211" y="180414"/>
                  </a:cubicBezTo>
                  <a:close/>
                  <a:moveTo>
                    <a:pt x="38021" y="81499"/>
                  </a:moveTo>
                  <a:cubicBezTo>
                    <a:pt x="42831" y="76689"/>
                    <a:pt x="50630" y="76689"/>
                    <a:pt x="55439" y="81499"/>
                  </a:cubicBezTo>
                  <a:lnTo>
                    <a:pt x="75717" y="101775"/>
                  </a:lnTo>
                  <a:lnTo>
                    <a:pt x="124982" y="52512"/>
                  </a:lnTo>
                  <a:cubicBezTo>
                    <a:pt x="129792" y="47703"/>
                    <a:pt x="137591" y="47703"/>
                    <a:pt x="142401" y="52512"/>
                  </a:cubicBezTo>
                  <a:cubicBezTo>
                    <a:pt x="147210" y="57322"/>
                    <a:pt x="147210" y="65121"/>
                    <a:pt x="142401" y="69930"/>
                  </a:cubicBezTo>
                  <a:lnTo>
                    <a:pt x="84427" y="127902"/>
                  </a:lnTo>
                  <a:cubicBezTo>
                    <a:pt x="79617" y="132711"/>
                    <a:pt x="71818" y="132711"/>
                    <a:pt x="67008" y="127902"/>
                  </a:cubicBezTo>
                  <a:lnTo>
                    <a:pt x="38021" y="98916"/>
                  </a:lnTo>
                  <a:cubicBezTo>
                    <a:pt x="33211" y="94107"/>
                    <a:pt x="33211" y="86308"/>
                    <a:pt x="38021" y="81499"/>
                  </a:cubicBezTo>
                  <a:lnTo>
                    <a:pt x="38021" y="8149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49" name="Google Shape;449;p41"/>
            <p:cNvSpPr/>
            <p:nvPr/>
          </p:nvSpPr>
          <p:spPr>
            <a:xfrm>
              <a:off x="7862464" y="2650499"/>
              <a:ext cx="65643" cy="254244"/>
            </a:xfrm>
            <a:custGeom>
              <a:rect b="b" l="l" r="r" t="t"/>
              <a:pathLst>
                <a:path extrusionOk="0" h="254244" w="65643">
                  <a:moveTo>
                    <a:pt x="0" y="36915"/>
                  </a:moveTo>
                  <a:lnTo>
                    <a:pt x="0" y="217329"/>
                  </a:lnTo>
                  <a:cubicBezTo>
                    <a:pt x="0" y="237736"/>
                    <a:pt x="16509" y="254244"/>
                    <a:pt x="36916" y="254244"/>
                  </a:cubicBezTo>
                  <a:lnTo>
                    <a:pt x="65643" y="254244"/>
                  </a:lnTo>
                  <a:lnTo>
                    <a:pt x="65643" y="139405"/>
                  </a:lnTo>
                  <a:lnTo>
                    <a:pt x="53685" y="139405"/>
                  </a:lnTo>
                  <a:cubicBezTo>
                    <a:pt x="47381" y="139405"/>
                    <a:pt x="41856" y="134791"/>
                    <a:pt x="41141" y="128487"/>
                  </a:cubicBezTo>
                  <a:cubicBezTo>
                    <a:pt x="40296" y="121078"/>
                    <a:pt x="46081" y="114773"/>
                    <a:pt x="53360" y="114773"/>
                  </a:cubicBezTo>
                  <a:lnTo>
                    <a:pt x="65643" y="114773"/>
                  </a:lnTo>
                  <a:lnTo>
                    <a:pt x="65643" y="0"/>
                  </a:lnTo>
                  <a:lnTo>
                    <a:pt x="36916" y="0"/>
                  </a:lnTo>
                  <a:cubicBezTo>
                    <a:pt x="16509" y="0"/>
                    <a:pt x="0" y="16508"/>
                    <a:pt x="0" y="3691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0" name="Google Shape;450;p41"/>
            <p:cNvSpPr/>
            <p:nvPr/>
          </p:nvSpPr>
          <p:spPr>
            <a:xfrm>
              <a:off x="7952675" y="2650499"/>
              <a:ext cx="255879" cy="254244"/>
            </a:xfrm>
            <a:custGeom>
              <a:rect b="b" l="l" r="r" t="t"/>
              <a:pathLst>
                <a:path extrusionOk="0" h="254244" w="255879">
                  <a:moveTo>
                    <a:pt x="119718" y="39384"/>
                  </a:moveTo>
                  <a:cubicBezTo>
                    <a:pt x="85272" y="39384"/>
                    <a:pt x="54335" y="24111"/>
                    <a:pt x="33277" y="0"/>
                  </a:cubicBezTo>
                  <a:lnTo>
                    <a:pt x="0" y="0"/>
                  </a:lnTo>
                  <a:lnTo>
                    <a:pt x="0" y="254244"/>
                  </a:lnTo>
                  <a:lnTo>
                    <a:pt x="255880" y="254244"/>
                  </a:lnTo>
                  <a:lnTo>
                    <a:pt x="255880" y="0"/>
                  </a:lnTo>
                  <a:lnTo>
                    <a:pt x="206225" y="0"/>
                  </a:lnTo>
                  <a:cubicBezTo>
                    <a:pt x="185102" y="24111"/>
                    <a:pt x="154165" y="39384"/>
                    <a:pt x="119718" y="39384"/>
                  </a:cubicBezTo>
                  <a:close/>
                  <a:moveTo>
                    <a:pt x="238656" y="61481"/>
                  </a:moveTo>
                  <a:lnTo>
                    <a:pt x="238656" y="192698"/>
                  </a:lnTo>
                  <a:cubicBezTo>
                    <a:pt x="238656" y="199522"/>
                    <a:pt x="233132" y="204981"/>
                    <a:pt x="226373" y="204981"/>
                  </a:cubicBezTo>
                  <a:lnTo>
                    <a:pt x="29572" y="204981"/>
                  </a:lnTo>
                  <a:cubicBezTo>
                    <a:pt x="22748" y="204981"/>
                    <a:pt x="17289" y="199457"/>
                    <a:pt x="17289" y="192698"/>
                  </a:cubicBezTo>
                  <a:lnTo>
                    <a:pt x="17289" y="143500"/>
                  </a:lnTo>
                  <a:cubicBezTo>
                    <a:pt x="17289" y="136675"/>
                    <a:pt x="22813" y="131217"/>
                    <a:pt x="29572" y="131217"/>
                  </a:cubicBezTo>
                  <a:lnTo>
                    <a:pt x="66489" y="131217"/>
                  </a:lnTo>
                  <a:lnTo>
                    <a:pt x="66489" y="118933"/>
                  </a:lnTo>
                  <a:cubicBezTo>
                    <a:pt x="66489" y="112109"/>
                    <a:pt x="72013" y="106650"/>
                    <a:pt x="78772" y="106650"/>
                  </a:cubicBezTo>
                  <a:lnTo>
                    <a:pt x="115688" y="106650"/>
                  </a:lnTo>
                  <a:lnTo>
                    <a:pt x="115688" y="86178"/>
                  </a:lnTo>
                  <a:cubicBezTo>
                    <a:pt x="115688" y="79353"/>
                    <a:pt x="121213" y="73895"/>
                    <a:pt x="127972" y="73895"/>
                  </a:cubicBezTo>
                  <a:lnTo>
                    <a:pt x="164889" y="73895"/>
                  </a:lnTo>
                  <a:lnTo>
                    <a:pt x="164889" y="61611"/>
                  </a:lnTo>
                  <a:cubicBezTo>
                    <a:pt x="164889" y="54787"/>
                    <a:pt x="170413" y="49328"/>
                    <a:pt x="177173" y="49328"/>
                  </a:cubicBezTo>
                  <a:lnTo>
                    <a:pt x="226373" y="49328"/>
                  </a:lnTo>
                  <a:cubicBezTo>
                    <a:pt x="233132" y="49198"/>
                    <a:pt x="238656" y="54722"/>
                    <a:pt x="238656" y="6148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451" name="Google Shape;451;p41"/>
          <p:cNvGrpSpPr/>
          <p:nvPr/>
        </p:nvGrpSpPr>
        <p:grpSpPr>
          <a:xfrm>
            <a:off x="799737" y="1336048"/>
            <a:ext cx="379483" cy="360949"/>
            <a:chOff x="7862447" y="3166721"/>
            <a:chExt cx="419875" cy="399368"/>
          </a:xfrm>
        </p:grpSpPr>
        <p:sp>
          <p:nvSpPr>
            <p:cNvPr id="452" name="Google Shape;452;p41"/>
            <p:cNvSpPr/>
            <p:nvPr/>
          </p:nvSpPr>
          <p:spPr>
            <a:xfrm>
              <a:off x="7864934" y="3328288"/>
              <a:ext cx="145845" cy="218953"/>
            </a:xfrm>
            <a:custGeom>
              <a:rect b="b" l="l" r="r" t="t"/>
              <a:pathLst>
                <a:path extrusionOk="0" h="218953" w="145845">
                  <a:moveTo>
                    <a:pt x="46925" y="0"/>
                  </a:moveTo>
                  <a:lnTo>
                    <a:pt x="0" y="218954"/>
                  </a:lnTo>
                  <a:lnTo>
                    <a:pt x="145846" y="104765"/>
                  </a:lnTo>
                  <a:lnTo>
                    <a:pt x="4692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3" name="Google Shape;453;p41"/>
            <p:cNvSpPr/>
            <p:nvPr/>
          </p:nvSpPr>
          <p:spPr>
            <a:xfrm>
              <a:off x="7930512" y="3311911"/>
              <a:ext cx="336861" cy="137088"/>
            </a:xfrm>
            <a:custGeom>
              <a:rect b="b" l="l" r="r" t="t"/>
              <a:pathLst>
                <a:path extrusionOk="0" h="137088" w="336861">
                  <a:moveTo>
                    <a:pt x="123423" y="130696"/>
                  </a:moveTo>
                  <a:cubicBezTo>
                    <a:pt x="130442" y="138105"/>
                    <a:pt x="141946" y="139210"/>
                    <a:pt x="150265" y="133296"/>
                  </a:cubicBezTo>
                  <a:lnTo>
                    <a:pt x="336861" y="0"/>
                  </a:lnTo>
                  <a:lnTo>
                    <a:pt x="0" y="0"/>
                  </a:lnTo>
                  <a:lnTo>
                    <a:pt x="123423" y="13069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4" name="Google Shape;454;p41"/>
            <p:cNvSpPr/>
            <p:nvPr/>
          </p:nvSpPr>
          <p:spPr>
            <a:xfrm>
              <a:off x="8123738" y="3331797"/>
              <a:ext cx="158584" cy="218174"/>
            </a:xfrm>
            <a:custGeom>
              <a:rect b="b" l="l" r="r" t="t"/>
              <a:pathLst>
                <a:path extrusionOk="0" h="218174" w="158584">
                  <a:moveTo>
                    <a:pt x="0" y="113279"/>
                  </a:moveTo>
                  <a:lnTo>
                    <a:pt x="111854" y="218174"/>
                  </a:lnTo>
                  <a:lnTo>
                    <a:pt x="158584" y="0"/>
                  </a:lnTo>
                  <a:lnTo>
                    <a:pt x="0" y="11327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5" name="Google Shape;455;p41"/>
            <p:cNvSpPr/>
            <p:nvPr/>
          </p:nvSpPr>
          <p:spPr>
            <a:xfrm>
              <a:off x="7880207" y="3450666"/>
              <a:ext cx="336991" cy="115423"/>
            </a:xfrm>
            <a:custGeom>
              <a:rect b="b" l="l" r="r" t="t"/>
              <a:pathLst>
                <a:path extrusionOk="0" h="115423" w="336991">
                  <a:moveTo>
                    <a:pt x="214869" y="14558"/>
                  </a:moveTo>
                  <a:cubicBezTo>
                    <a:pt x="207004" y="20147"/>
                    <a:pt x="197840" y="22877"/>
                    <a:pt x="188741" y="22877"/>
                  </a:cubicBezTo>
                  <a:cubicBezTo>
                    <a:pt x="176653" y="22877"/>
                    <a:pt x="164629" y="18067"/>
                    <a:pt x="155855" y="8774"/>
                  </a:cubicBezTo>
                  <a:lnTo>
                    <a:pt x="147535" y="0"/>
                  </a:lnTo>
                  <a:lnTo>
                    <a:pt x="0" y="115423"/>
                  </a:lnTo>
                  <a:lnTo>
                    <a:pt x="336991" y="115423"/>
                  </a:lnTo>
                  <a:lnTo>
                    <a:pt x="223058" y="8644"/>
                  </a:lnTo>
                  <a:lnTo>
                    <a:pt x="214869" y="1455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6" name="Google Shape;456;p41"/>
            <p:cNvSpPr/>
            <p:nvPr/>
          </p:nvSpPr>
          <p:spPr>
            <a:xfrm>
              <a:off x="8089360" y="3166843"/>
              <a:ext cx="112208" cy="118811"/>
            </a:xfrm>
            <a:custGeom>
              <a:rect b="b" l="l" r="r" t="t"/>
              <a:pathLst>
                <a:path extrusionOk="0" h="118811" w="112208">
                  <a:moveTo>
                    <a:pt x="59466" y="118811"/>
                  </a:moveTo>
                  <a:cubicBezTo>
                    <a:pt x="93002" y="118811"/>
                    <a:pt x="115620" y="90281"/>
                    <a:pt x="111786" y="50701"/>
                  </a:cubicBezTo>
                  <a:cubicBezTo>
                    <a:pt x="111720" y="49791"/>
                    <a:pt x="110940" y="49076"/>
                    <a:pt x="109965" y="49076"/>
                  </a:cubicBezTo>
                  <a:lnTo>
                    <a:pt x="68305" y="49076"/>
                  </a:lnTo>
                  <a:cubicBezTo>
                    <a:pt x="67850" y="49076"/>
                    <a:pt x="67395" y="49271"/>
                    <a:pt x="67005" y="49596"/>
                  </a:cubicBezTo>
                  <a:cubicBezTo>
                    <a:pt x="57451" y="58565"/>
                    <a:pt x="63690" y="69613"/>
                    <a:pt x="72465" y="69613"/>
                  </a:cubicBezTo>
                  <a:lnTo>
                    <a:pt x="90728" y="69613"/>
                  </a:lnTo>
                  <a:cubicBezTo>
                    <a:pt x="87933" y="84431"/>
                    <a:pt x="78768" y="98339"/>
                    <a:pt x="59466" y="98339"/>
                  </a:cubicBezTo>
                  <a:cubicBezTo>
                    <a:pt x="29439" y="98339"/>
                    <a:pt x="7211" y="64154"/>
                    <a:pt x="29698" y="32634"/>
                  </a:cubicBezTo>
                  <a:cubicBezTo>
                    <a:pt x="30023" y="32114"/>
                    <a:pt x="30478" y="31724"/>
                    <a:pt x="30934" y="31334"/>
                  </a:cubicBezTo>
                  <a:cubicBezTo>
                    <a:pt x="47117" y="17945"/>
                    <a:pt x="66875" y="17426"/>
                    <a:pt x="81239" y="27109"/>
                  </a:cubicBezTo>
                  <a:cubicBezTo>
                    <a:pt x="88453" y="31984"/>
                    <a:pt x="99696" y="26394"/>
                    <a:pt x="97032" y="13851"/>
                  </a:cubicBezTo>
                  <a:cubicBezTo>
                    <a:pt x="96967" y="13461"/>
                    <a:pt x="96707" y="13071"/>
                    <a:pt x="96382" y="12811"/>
                  </a:cubicBezTo>
                  <a:cubicBezTo>
                    <a:pt x="74154" y="-4736"/>
                    <a:pt x="41788" y="-5061"/>
                    <a:pt x="15725" y="16841"/>
                  </a:cubicBezTo>
                  <a:cubicBezTo>
                    <a:pt x="15075" y="17426"/>
                    <a:pt x="14425" y="18075"/>
                    <a:pt x="13905" y="18791"/>
                  </a:cubicBezTo>
                  <a:cubicBezTo>
                    <a:pt x="-20217" y="66754"/>
                    <a:pt x="13645" y="118811"/>
                    <a:pt x="59466" y="1188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7" name="Google Shape;457;p41"/>
            <p:cNvSpPr/>
            <p:nvPr/>
          </p:nvSpPr>
          <p:spPr>
            <a:xfrm>
              <a:off x="7992256" y="3166721"/>
              <a:ext cx="79934" cy="118933"/>
            </a:xfrm>
            <a:custGeom>
              <a:rect b="b" l="l" r="r" t="t"/>
              <a:pathLst>
                <a:path extrusionOk="0" h="118933" w="79934">
                  <a:moveTo>
                    <a:pt x="40036" y="118933"/>
                  </a:moveTo>
                  <a:cubicBezTo>
                    <a:pt x="40296" y="118933"/>
                    <a:pt x="40556" y="118933"/>
                    <a:pt x="40881" y="118933"/>
                  </a:cubicBezTo>
                  <a:cubicBezTo>
                    <a:pt x="61679" y="118543"/>
                    <a:pt x="78837" y="101905"/>
                    <a:pt x="79877" y="81174"/>
                  </a:cubicBezTo>
                  <a:cubicBezTo>
                    <a:pt x="80462" y="70125"/>
                    <a:pt x="76562" y="59597"/>
                    <a:pt x="68958" y="51603"/>
                  </a:cubicBezTo>
                  <a:cubicBezTo>
                    <a:pt x="61484" y="43674"/>
                    <a:pt x="50890" y="39189"/>
                    <a:pt x="40036" y="39189"/>
                  </a:cubicBezTo>
                  <a:cubicBezTo>
                    <a:pt x="37307" y="39189"/>
                    <a:pt x="34836" y="39319"/>
                    <a:pt x="32627" y="39514"/>
                  </a:cubicBezTo>
                  <a:lnTo>
                    <a:pt x="35746" y="20537"/>
                  </a:lnTo>
                  <a:lnTo>
                    <a:pt x="63174" y="20537"/>
                  </a:lnTo>
                  <a:cubicBezTo>
                    <a:pt x="68243" y="20537"/>
                    <a:pt x="72793" y="16963"/>
                    <a:pt x="73573" y="11959"/>
                  </a:cubicBezTo>
                  <a:cubicBezTo>
                    <a:pt x="74612" y="5524"/>
                    <a:pt x="69673" y="0"/>
                    <a:pt x="63433" y="0"/>
                  </a:cubicBezTo>
                  <a:lnTo>
                    <a:pt x="27037" y="0"/>
                  </a:lnTo>
                  <a:cubicBezTo>
                    <a:pt x="22033" y="0"/>
                    <a:pt x="17743" y="3640"/>
                    <a:pt x="16898" y="8579"/>
                  </a:cubicBezTo>
                  <a:lnTo>
                    <a:pt x="9684" y="52123"/>
                  </a:lnTo>
                  <a:cubicBezTo>
                    <a:pt x="9034" y="55957"/>
                    <a:pt x="10594" y="59792"/>
                    <a:pt x="13779" y="62066"/>
                  </a:cubicBezTo>
                  <a:cubicBezTo>
                    <a:pt x="16898" y="64341"/>
                    <a:pt x="21058" y="64666"/>
                    <a:pt x="24503" y="62911"/>
                  </a:cubicBezTo>
                  <a:cubicBezTo>
                    <a:pt x="24567" y="62846"/>
                    <a:pt x="24828" y="62716"/>
                    <a:pt x="25283" y="62521"/>
                  </a:cubicBezTo>
                  <a:cubicBezTo>
                    <a:pt x="29182" y="60766"/>
                    <a:pt x="32302" y="59597"/>
                    <a:pt x="39971" y="59597"/>
                  </a:cubicBezTo>
                  <a:cubicBezTo>
                    <a:pt x="45365" y="59597"/>
                    <a:pt x="50305" y="61741"/>
                    <a:pt x="54009" y="65641"/>
                  </a:cubicBezTo>
                  <a:cubicBezTo>
                    <a:pt x="57714" y="69540"/>
                    <a:pt x="59599" y="74675"/>
                    <a:pt x="59339" y="80004"/>
                  </a:cubicBezTo>
                  <a:cubicBezTo>
                    <a:pt x="58819" y="90078"/>
                    <a:pt x="50500" y="98136"/>
                    <a:pt x="40361" y="98331"/>
                  </a:cubicBezTo>
                  <a:cubicBezTo>
                    <a:pt x="40231" y="98331"/>
                    <a:pt x="40101" y="98331"/>
                    <a:pt x="39971" y="98331"/>
                  </a:cubicBezTo>
                  <a:cubicBezTo>
                    <a:pt x="30287" y="98331"/>
                    <a:pt x="22098" y="91247"/>
                    <a:pt x="20733" y="81629"/>
                  </a:cubicBezTo>
                  <a:cubicBezTo>
                    <a:pt x="20603" y="80719"/>
                    <a:pt x="20538" y="79809"/>
                    <a:pt x="20538" y="78899"/>
                  </a:cubicBezTo>
                  <a:cubicBezTo>
                    <a:pt x="20538" y="74869"/>
                    <a:pt x="18328" y="71100"/>
                    <a:pt x="14624" y="69540"/>
                  </a:cubicBezTo>
                  <a:cubicBezTo>
                    <a:pt x="7149" y="66421"/>
                    <a:pt x="0" y="71815"/>
                    <a:pt x="0" y="78899"/>
                  </a:cubicBezTo>
                  <a:cubicBezTo>
                    <a:pt x="0" y="80783"/>
                    <a:pt x="130" y="82604"/>
                    <a:pt x="390" y="84423"/>
                  </a:cubicBezTo>
                  <a:cubicBezTo>
                    <a:pt x="3314" y="104310"/>
                    <a:pt x="20213" y="118933"/>
                    <a:pt x="40036" y="118933"/>
                  </a:cubicBezTo>
                  <a:lnTo>
                    <a:pt x="40036" y="11893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8" name="Google Shape;458;p41"/>
            <p:cNvSpPr/>
            <p:nvPr/>
          </p:nvSpPr>
          <p:spPr>
            <a:xfrm>
              <a:off x="7862447" y="3262712"/>
              <a:ext cx="98434" cy="24631"/>
            </a:xfrm>
            <a:custGeom>
              <a:rect b="b" l="l" r="r" t="t"/>
              <a:pathLst>
                <a:path extrusionOk="0" h="24631" w="98434">
                  <a:moveTo>
                    <a:pt x="12301" y="24632"/>
                  </a:moveTo>
                  <a:lnTo>
                    <a:pt x="85808" y="24632"/>
                  </a:lnTo>
                  <a:cubicBezTo>
                    <a:pt x="92113" y="24632"/>
                    <a:pt x="97637" y="20017"/>
                    <a:pt x="98352" y="13713"/>
                  </a:cubicBezTo>
                  <a:cubicBezTo>
                    <a:pt x="99197" y="6304"/>
                    <a:pt x="93413" y="0"/>
                    <a:pt x="86133" y="0"/>
                  </a:cubicBezTo>
                  <a:lnTo>
                    <a:pt x="12626" y="0"/>
                  </a:lnTo>
                  <a:cubicBezTo>
                    <a:pt x="6321" y="0"/>
                    <a:pt x="797" y="4614"/>
                    <a:pt x="82" y="10918"/>
                  </a:cubicBezTo>
                  <a:cubicBezTo>
                    <a:pt x="-763" y="18328"/>
                    <a:pt x="5021" y="24632"/>
                    <a:pt x="12301" y="246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9" name="Google Shape;459;p41"/>
            <p:cNvSpPr/>
            <p:nvPr/>
          </p:nvSpPr>
          <p:spPr>
            <a:xfrm>
              <a:off x="7862447" y="3213449"/>
              <a:ext cx="65612" cy="24631"/>
            </a:xfrm>
            <a:custGeom>
              <a:rect b="b" l="l" r="r" t="t"/>
              <a:pathLst>
                <a:path extrusionOk="0" h="24631" w="65612">
                  <a:moveTo>
                    <a:pt x="12301" y="24631"/>
                  </a:moveTo>
                  <a:lnTo>
                    <a:pt x="52987" y="24631"/>
                  </a:lnTo>
                  <a:cubicBezTo>
                    <a:pt x="59291" y="24631"/>
                    <a:pt x="64816" y="20017"/>
                    <a:pt x="65530" y="13713"/>
                  </a:cubicBezTo>
                  <a:cubicBezTo>
                    <a:pt x="66376" y="6304"/>
                    <a:pt x="60591" y="0"/>
                    <a:pt x="53312" y="0"/>
                  </a:cubicBezTo>
                  <a:lnTo>
                    <a:pt x="12626" y="0"/>
                  </a:lnTo>
                  <a:cubicBezTo>
                    <a:pt x="6321" y="0"/>
                    <a:pt x="797" y="4614"/>
                    <a:pt x="82" y="10918"/>
                  </a:cubicBezTo>
                  <a:cubicBezTo>
                    <a:pt x="-763" y="18392"/>
                    <a:pt x="5021" y="24631"/>
                    <a:pt x="12301" y="2463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460" name="Google Shape;460;p41"/>
          <p:cNvGrpSpPr/>
          <p:nvPr/>
        </p:nvGrpSpPr>
        <p:grpSpPr>
          <a:xfrm>
            <a:off x="6200396" y="1326758"/>
            <a:ext cx="379551" cy="379539"/>
            <a:chOff x="8754164" y="2484805"/>
            <a:chExt cx="419950" cy="419937"/>
          </a:xfrm>
        </p:grpSpPr>
        <p:sp>
          <p:nvSpPr>
            <p:cNvPr id="461" name="Google Shape;461;p41"/>
            <p:cNvSpPr/>
            <p:nvPr/>
          </p:nvSpPr>
          <p:spPr>
            <a:xfrm>
              <a:off x="8754164" y="2484867"/>
              <a:ext cx="419923" cy="419875"/>
            </a:xfrm>
            <a:custGeom>
              <a:rect b="b" l="l" r="r" t="t"/>
              <a:pathLst>
                <a:path extrusionOk="0" h="419875" w="419923">
                  <a:moveTo>
                    <a:pt x="407650" y="345201"/>
                  </a:moveTo>
                  <a:lnTo>
                    <a:pt x="393352" y="345201"/>
                  </a:lnTo>
                  <a:cubicBezTo>
                    <a:pt x="386853" y="311926"/>
                    <a:pt x="353576" y="288075"/>
                    <a:pt x="316985" y="297108"/>
                  </a:cubicBezTo>
                  <a:cubicBezTo>
                    <a:pt x="312890" y="298083"/>
                    <a:pt x="309250" y="300358"/>
                    <a:pt x="306586" y="303607"/>
                  </a:cubicBezTo>
                  <a:cubicBezTo>
                    <a:pt x="281043" y="334673"/>
                    <a:pt x="302816" y="369768"/>
                    <a:pt x="332583" y="369768"/>
                  </a:cubicBezTo>
                  <a:lnTo>
                    <a:pt x="367940" y="369768"/>
                  </a:lnTo>
                  <a:cubicBezTo>
                    <a:pt x="362935" y="384521"/>
                    <a:pt x="348961" y="395180"/>
                    <a:pt x="332583" y="395180"/>
                  </a:cubicBezTo>
                  <a:lnTo>
                    <a:pt x="283578" y="395180"/>
                  </a:lnTo>
                  <a:cubicBezTo>
                    <a:pt x="265250" y="395180"/>
                    <a:pt x="248156" y="386470"/>
                    <a:pt x="237303" y="372238"/>
                  </a:cubicBezTo>
                  <a:lnTo>
                    <a:pt x="247247" y="367623"/>
                  </a:lnTo>
                  <a:cubicBezTo>
                    <a:pt x="265704" y="359044"/>
                    <a:pt x="273699" y="337013"/>
                    <a:pt x="265120" y="318555"/>
                  </a:cubicBezTo>
                  <a:lnTo>
                    <a:pt x="239447" y="263573"/>
                  </a:lnTo>
                  <a:cubicBezTo>
                    <a:pt x="231713" y="247065"/>
                    <a:pt x="212735" y="238552"/>
                    <a:pt x="195317" y="243881"/>
                  </a:cubicBezTo>
                  <a:lnTo>
                    <a:pt x="168605" y="251940"/>
                  </a:lnTo>
                  <a:cubicBezTo>
                    <a:pt x="141437" y="213855"/>
                    <a:pt x="127204" y="183244"/>
                    <a:pt x="115440" y="138011"/>
                  </a:cubicBezTo>
                  <a:lnTo>
                    <a:pt x="138772" y="122803"/>
                  </a:lnTo>
                  <a:cubicBezTo>
                    <a:pt x="154046" y="112859"/>
                    <a:pt x="159765" y="92842"/>
                    <a:pt x="152031" y="76334"/>
                  </a:cubicBezTo>
                  <a:lnTo>
                    <a:pt x="126359" y="21352"/>
                  </a:lnTo>
                  <a:cubicBezTo>
                    <a:pt x="122199" y="12449"/>
                    <a:pt x="114790" y="5625"/>
                    <a:pt x="105561" y="2245"/>
                  </a:cubicBezTo>
                  <a:cubicBezTo>
                    <a:pt x="96267" y="-1134"/>
                    <a:pt x="86258" y="-679"/>
                    <a:pt x="77353" y="3480"/>
                  </a:cubicBezTo>
                  <a:lnTo>
                    <a:pt x="49666" y="16413"/>
                  </a:lnTo>
                  <a:cubicBezTo>
                    <a:pt x="11710" y="34091"/>
                    <a:pt x="-7918" y="76530"/>
                    <a:pt x="3001" y="117279"/>
                  </a:cubicBezTo>
                  <a:cubicBezTo>
                    <a:pt x="26139" y="203716"/>
                    <a:pt x="60845" y="278131"/>
                    <a:pt x="112190" y="351441"/>
                  </a:cubicBezTo>
                  <a:cubicBezTo>
                    <a:pt x="128958" y="375357"/>
                    <a:pt x="155736" y="388615"/>
                    <a:pt x="183228" y="388615"/>
                  </a:cubicBezTo>
                  <a:cubicBezTo>
                    <a:pt x="193692" y="388615"/>
                    <a:pt x="204286" y="386665"/>
                    <a:pt x="214490" y="382701"/>
                  </a:cubicBezTo>
                  <a:cubicBezTo>
                    <a:pt x="229633" y="405578"/>
                    <a:pt x="255630" y="419876"/>
                    <a:pt x="283513" y="419876"/>
                  </a:cubicBezTo>
                  <a:lnTo>
                    <a:pt x="332518" y="419876"/>
                  </a:lnTo>
                  <a:cubicBezTo>
                    <a:pt x="362610" y="419876"/>
                    <a:pt x="387697" y="398299"/>
                    <a:pt x="393287" y="369833"/>
                  </a:cubicBezTo>
                  <a:lnTo>
                    <a:pt x="410835" y="369833"/>
                  </a:lnTo>
                  <a:cubicBezTo>
                    <a:pt x="412655" y="369833"/>
                    <a:pt x="414345" y="369118"/>
                    <a:pt x="415580" y="367753"/>
                  </a:cubicBezTo>
                  <a:cubicBezTo>
                    <a:pt x="424938" y="357290"/>
                    <a:pt x="417724" y="345201"/>
                    <a:pt x="407650" y="345201"/>
                  </a:cubicBezTo>
                  <a:close/>
                  <a:moveTo>
                    <a:pt x="332583" y="345201"/>
                  </a:moveTo>
                  <a:cubicBezTo>
                    <a:pt x="324914" y="345201"/>
                    <a:pt x="318870" y="338443"/>
                    <a:pt x="320039" y="330578"/>
                  </a:cubicBezTo>
                  <a:cubicBezTo>
                    <a:pt x="320949" y="324145"/>
                    <a:pt x="326798" y="319660"/>
                    <a:pt x="333298" y="319790"/>
                  </a:cubicBezTo>
                  <a:cubicBezTo>
                    <a:pt x="349417" y="320050"/>
                    <a:pt x="363065" y="330644"/>
                    <a:pt x="368004" y="345201"/>
                  </a:cubicBezTo>
                  <a:lnTo>
                    <a:pt x="332583" y="34520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2" name="Google Shape;462;p41"/>
            <p:cNvSpPr/>
            <p:nvPr/>
          </p:nvSpPr>
          <p:spPr>
            <a:xfrm>
              <a:off x="9106342" y="2484805"/>
              <a:ext cx="67772" cy="233349"/>
            </a:xfrm>
            <a:custGeom>
              <a:rect b="b" l="l" r="r" t="t"/>
              <a:pathLst>
                <a:path extrusionOk="0" h="233349" w="67772">
                  <a:moveTo>
                    <a:pt x="3607" y="212357"/>
                  </a:moveTo>
                  <a:cubicBezTo>
                    <a:pt x="-1202" y="217167"/>
                    <a:pt x="-1202" y="224966"/>
                    <a:pt x="3607" y="229775"/>
                  </a:cubicBezTo>
                  <a:cubicBezTo>
                    <a:pt x="6012" y="232179"/>
                    <a:pt x="9132" y="233349"/>
                    <a:pt x="12316" y="233349"/>
                  </a:cubicBezTo>
                  <a:cubicBezTo>
                    <a:pt x="15501" y="233349"/>
                    <a:pt x="18621" y="232179"/>
                    <a:pt x="21025" y="229775"/>
                  </a:cubicBezTo>
                  <a:cubicBezTo>
                    <a:pt x="83354" y="167449"/>
                    <a:pt x="83354" y="65998"/>
                    <a:pt x="21025" y="3607"/>
                  </a:cubicBezTo>
                  <a:cubicBezTo>
                    <a:pt x="16216" y="-1202"/>
                    <a:pt x="8416" y="-1202"/>
                    <a:pt x="3607" y="3607"/>
                  </a:cubicBezTo>
                  <a:cubicBezTo>
                    <a:pt x="-1202" y="8416"/>
                    <a:pt x="-1202" y="16215"/>
                    <a:pt x="3607" y="21024"/>
                  </a:cubicBezTo>
                  <a:cubicBezTo>
                    <a:pt x="56382" y="73732"/>
                    <a:pt x="56382" y="159584"/>
                    <a:pt x="3607" y="212357"/>
                  </a:cubicBezTo>
                  <a:lnTo>
                    <a:pt x="3607" y="21235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3" name="Google Shape;463;p41"/>
            <p:cNvSpPr/>
            <p:nvPr/>
          </p:nvSpPr>
          <p:spPr>
            <a:xfrm>
              <a:off x="9071571" y="2519575"/>
              <a:ext cx="53392" cy="163744"/>
            </a:xfrm>
            <a:custGeom>
              <a:rect b="b" l="l" r="r" t="t"/>
              <a:pathLst>
                <a:path extrusionOk="0" h="163744" w="53392">
                  <a:moveTo>
                    <a:pt x="3607" y="142752"/>
                  </a:moveTo>
                  <a:cubicBezTo>
                    <a:pt x="-1202" y="147561"/>
                    <a:pt x="-1202" y="155360"/>
                    <a:pt x="3607" y="160170"/>
                  </a:cubicBezTo>
                  <a:cubicBezTo>
                    <a:pt x="6012" y="162574"/>
                    <a:pt x="9132" y="163744"/>
                    <a:pt x="12316" y="163744"/>
                  </a:cubicBezTo>
                  <a:cubicBezTo>
                    <a:pt x="15501" y="163744"/>
                    <a:pt x="18621" y="162574"/>
                    <a:pt x="21025" y="160170"/>
                  </a:cubicBezTo>
                  <a:cubicBezTo>
                    <a:pt x="64181" y="117016"/>
                    <a:pt x="64181" y="46761"/>
                    <a:pt x="21025" y="3607"/>
                  </a:cubicBezTo>
                  <a:cubicBezTo>
                    <a:pt x="16216" y="-1202"/>
                    <a:pt x="8416" y="-1202"/>
                    <a:pt x="3607" y="3607"/>
                  </a:cubicBezTo>
                  <a:cubicBezTo>
                    <a:pt x="-1202" y="8416"/>
                    <a:pt x="-1202" y="16215"/>
                    <a:pt x="3607" y="21024"/>
                  </a:cubicBezTo>
                  <a:cubicBezTo>
                    <a:pt x="37144" y="54560"/>
                    <a:pt x="37144" y="109217"/>
                    <a:pt x="3607" y="142752"/>
                  </a:cubicBezTo>
                  <a:lnTo>
                    <a:pt x="3607" y="14275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4" name="Google Shape;464;p41"/>
            <p:cNvSpPr/>
            <p:nvPr/>
          </p:nvSpPr>
          <p:spPr>
            <a:xfrm>
              <a:off x="9036734" y="2554410"/>
              <a:ext cx="39012" cy="94139"/>
            </a:xfrm>
            <a:custGeom>
              <a:rect b="b" l="l" r="r" t="t"/>
              <a:pathLst>
                <a:path extrusionOk="0" h="94139" w="39012">
                  <a:moveTo>
                    <a:pt x="3607" y="90565"/>
                  </a:moveTo>
                  <a:cubicBezTo>
                    <a:pt x="6012" y="92969"/>
                    <a:pt x="9131" y="94139"/>
                    <a:pt x="12316" y="94139"/>
                  </a:cubicBezTo>
                  <a:cubicBezTo>
                    <a:pt x="15501" y="94139"/>
                    <a:pt x="18621" y="92969"/>
                    <a:pt x="21026" y="90565"/>
                  </a:cubicBezTo>
                  <a:cubicBezTo>
                    <a:pt x="45008" y="66583"/>
                    <a:pt x="45008" y="27588"/>
                    <a:pt x="21026" y="3607"/>
                  </a:cubicBezTo>
                  <a:cubicBezTo>
                    <a:pt x="16216" y="-1202"/>
                    <a:pt x="8417" y="-1202"/>
                    <a:pt x="3607" y="3607"/>
                  </a:cubicBezTo>
                  <a:cubicBezTo>
                    <a:pt x="-1202" y="8416"/>
                    <a:pt x="-1202" y="16215"/>
                    <a:pt x="3607" y="21025"/>
                  </a:cubicBezTo>
                  <a:cubicBezTo>
                    <a:pt x="17971" y="35387"/>
                    <a:pt x="17971" y="58849"/>
                    <a:pt x="3607" y="73212"/>
                  </a:cubicBezTo>
                  <a:cubicBezTo>
                    <a:pt x="-1202" y="77956"/>
                    <a:pt x="-1202" y="85755"/>
                    <a:pt x="3607" y="90565"/>
                  </a:cubicBezTo>
                  <a:lnTo>
                    <a:pt x="3607" y="9056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5" name="Google Shape;465;p41"/>
            <p:cNvSpPr/>
            <p:nvPr/>
          </p:nvSpPr>
          <p:spPr>
            <a:xfrm>
              <a:off x="9001995" y="2589148"/>
              <a:ext cx="24567" cy="24566"/>
            </a:xfrm>
            <a:custGeom>
              <a:rect b="b" l="l" r="r" t="t"/>
              <a:pathLst>
                <a:path extrusionOk="0" h="24566" w="24567">
                  <a:moveTo>
                    <a:pt x="24568" y="12283"/>
                  </a:moveTo>
                  <a:cubicBezTo>
                    <a:pt x="24568" y="19067"/>
                    <a:pt x="19068" y="24567"/>
                    <a:pt x="12284" y="24567"/>
                  </a:cubicBezTo>
                  <a:cubicBezTo>
                    <a:pt x="5499" y="24567"/>
                    <a:pt x="0" y="19067"/>
                    <a:pt x="0" y="12283"/>
                  </a:cubicBezTo>
                  <a:cubicBezTo>
                    <a:pt x="0" y="5499"/>
                    <a:pt x="5499" y="0"/>
                    <a:pt x="12284" y="0"/>
                  </a:cubicBezTo>
                  <a:cubicBezTo>
                    <a:pt x="19068" y="0"/>
                    <a:pt x="24568" y="5499"/>
                    <a:pt x="24568" y="122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5G Wireless Technology MK Plan by Slidesgo">
  <a:themeElements>
    <a:clrScheme name="Simple Light">
      <a:dk1>
        <a:srgbClr val="FFFFFF"/>
      </a:dk1>
      <a:lt1>
        <a:srgbClr val="EE98FF"/>
      </a:lt1>
      <a:dk2>
        <a:srgbClr val="CB7DFF"/>
      </a:dk2>
      <a:lt2>
        <a:srgbClr val="996EF7"/>
      </a:lt2>
      <a:accent1>
        <a:srgbClr val="54167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